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6" r:id="rId4"/>
    <p:sldId id="289" r:id="rId5"/>
    <p:sldId id="290" r:id="rId6"/>
    <p:sldId id="287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5" r:id="rId16"/>
    <p:sldId id="306" r:id="rId17"/>
    <p:sldId id="301" r:id="rId18"/>
    <p:sldId id="300" r:id="rId19"/>
    <p:sldId id="299" r:id="rId20"/>
    <p:sldId id="302" r:id="rId21"/>
    <p:sldId id="277" r:id="rId22"/>
    <p:sldId id="303" r:id="rId23"/>
    <p:sldId id="304" r:id="rId24"/>
    <p:sldId id="278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lehdtn8996@naver.com" initials="d" lastIdx="1" clrIdx="0">
    <p:extLst>
      <p:ext uri="{19B8F6BF-5375-455C-9EA6-DF929625EA0E}">
        <p15:presenceInfo xmlns:p15="http://schemas.microsoft.com/office/powerpoint/2012/main" userId="208888df2ae091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7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Relationship Id="rId4" Type="http://schemas.openxmlformats.org/officeDocument/2006/relationships/image" Target="../media/image28.jpe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07/relationships/hdphoto" Target="../media/hdphoto3.wdp"/><Relationship Id="rId1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Relationship Id="rId4" Type="http://schemas.openxmlformats.org/officeDocument/2006/relationships/image" Target="../media/image21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microsoft.com/office/2007/relationships/hdphoto" Target="../media/hdphoto1.wdp"/><Relationship Id="rId1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Relationship Id="rId4" Type="http://schemas.openxmlformats.org/officeDocument/2006/relationships/image" Target="../media/image28.jpe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07/relationships/hdphoto" Target="../media/hdphoto3.wdp"/><Relationship Id="rId1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Relationship Id="rId4" Type="http://schemas.openxmlformats.org/officeDocument/2006/relationships/image" Target="../media/image21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microsoft.com/office/2007/relationships/hdphoto" Target="../media/hdphoto1.wdp"/><Relationship Id="rId1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E25981-AD19-4731-8DBE-1D03343C10C7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9ADDFBC-BADE-4113-AD9B-F2B42A7E2323}">
      <dgm:prSet phldrT="[텍스트]"/>
      <dgm:spPr>
        <a:solidFill>
          <a:schemeClr val="accent2">
            <a:lumMod val="50000"/>
          </a:schemeClr>
        </a:solidFill>
      </dgm:spPr>
      <dgm:t>
        <a:bodyPr/>
        <a:lstStyle/>
        <a:p>
          <a:pPr latinLnBrk="1"/>
          <a:r>
            <a:rPr lang="ko-KR" altLang="en-US" b="1" dirty="0"/>
            <a:t>베트남</a:t>
          </a:r>
          <a:endParaRPr lang="en-US" altLang="ko-KR" b="1" dirty="0"/>
        </a:p>
        <a:p>
          <a:pPr latinLnBrk="1"/>
          <a:r>
            <a:rPr lang="ko-KR" altLang="en-US" b="1" dirty="0" err="1"/>
            <a:t>푸토공장</a:t>
          </a:r>
          <a:r>
            <a:rPr lang="ko-KR" altLang="en-US" b="1" dirty="0"/>
            <a:t> </a:t>
          </a:r>
          <a:r>
            <a:rPr lang="en-US" altLang="ko-KR" b="1" dirty="0"/>
            <a:t>A</a:t>
          </a:r>
          <a:r>
            <a:rPr lang="ko-KR" altLang="en-US" b="1" dirty="0"/>
            <a:t>동</a:t>
          </a:r>
        </a:p>
      </dgm:t>
    </dgm:pt>
    <dgm:pt modelId="{1C1CE554-40AF-483F-9D81-5CA9B9218D77}" type="parTrans" cxnId="{FDF20FF0-33F6-44A2-AAB0-82960EA0FB25}">
      <dgm:prSet/>
      <dgm:spPr/>
      <dgm:t>
        <a:bodyPr/>
        <a:lstStyle/>
        <a:p>
          <a:pPr latinLnBrk="1"/>
          <a:endParaRPr lang="ko-KR" altLang="en-US"/>
        </a:p>
      </dgm:t>
    </dgm:pt>
    <dgm:pt modelId="{2EA27696-EA8B-4BCB-9927-0B24117B0CD2}" type="sibTrans" cxnId="{FDF20FF0-33F6-44A2-AAB0-82960EA0FB25}">
      <dgm:prSet/>
      <dgm:spPr/>
      <dgm:t>
        <a:bodyPr/>
        <a:lstStyle/>
        <a:p>
          <a:pPr latinLnBrk="1"/>
          <a:endParaRPr lang="ko-KR" altLang="en-US"/>
        </a:p>
      </dgm:t>
    </dgm:pt>
    <dgm:pt modelId="{526BC163-8BFA-4CF5-AADC-38F50FD4BF56}">
      <dgm:prSet phldrT="[텍스트]" custT="1"/>
      <dgm:spPr>
        <a:solidFill>
          <a:srgbClr val="8E7B6C"/>
        </a:solidFill>
      </dgm:spPr>
      <dgm:t>
        <a:bodyPr/>
        <a:lstStyle/>
        <a:p>
          <a:pPr latinLnBrk="1"/>
          <a:r>
            <a:rPr lang="ko-KR" altLang="en-US" sz="1700" b="1" dirty="0"/>
            <a:t>베트남</a:t>
          </a:r>
          <a:endParaRPr lang="en-US" altLang="ko-KR" sz="1700" b="1" dirty="0"/>
        </a:p>
        <a:p>
          <a:pPr latinLnBrk="1"/>
          <a:r>
            <a:rPr lang="ko-KR" altLang="en-US" sz="1700" b="1" dirty="0" err="1"/>
            <a:t>푸토공장</a:t>
          </a:r>
          <a:r>
            <a:rPr lang="ko-KR" altLang="en-US" sz="1700" b="1" dirty="0"/>
            <a:t> </a:t>
          </a:r>
          <a:r>
            <a:rPr lang="en-US" altLang="ko-KR" sz="1700" b="1" dirty="0"/>
            <a:t>B</a:t>
          </a:r>
          <a:r>
            <a:rPr lang="ko-KR" altLang="en-US" sz="1700" b="1" dirty="0"/>
            <a:t>동</a:t>
          </a:r>
        </a:p>
      </dgm:t>
    </dgm:pt>
    <dgm:pt modelId="{41B81E4C-0D06-4545-9898-F5B8D61A24CA}" type="parTrans" cxnId="{8AB3EF0E-8BB9-4408-A3D0-D035112C9935}">
      <dgm:prSet/>
      <dgm:spPr/>
      <dgm:t>
        <a:bodyPr/>
        <a:lstStyle/>
        <a:p>
          <a:pPr latinLnBrk="1"/>
          <a:endParaRPr lang="ko-KR" altLang="en-US"/>
        </a:p>
      </dgm:t>
    </dgm:pt>
    <dgm:pt modelId="{C221F606-1E16-4057-B6EF-81520DC754A1}" type="sibTrans" cxnId="{8AB3EF0E-8BB9-4408-A3D0-D035112C9935}">
      <dgm:prSet/>
      <dgm:spPr/>
      <dgm:t>
        <a:bodyPr/>
        <a:lstStyle/>
        <a:p>
          <a:pPr latinLnBrk="1"/>
          <a:endParaRPr lang="ko-KR" altLang="en-US"/>
        </a:p>
      </dgm:t>
    </dgm:pt>
    <dgm:pt modelId="{A4B16AED-02F7-4AE2-A5FE-AD535B5B4519}">
      <dgm:prSet phldrT="[텍스트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latinLnBrk="1"/>
          <a:r>
            <a:rPr lang="ko-KR" altLang="en-US" sz="2000" b="1" dirty="0"/>
            <a:t>한국본사</a:t>
          </a:r>
          <a:endParaRPr lang="en-US" altLang="ko-KR" sz="2000" b="1" dirty="0"/>
        </a:p>
      </dgm:t>
    </dgm:pt>
    <dgm:pt modelId="{56DDA065-E9DE-4093-A364-F19F4812282A}" type="parTrans" cxnId="{CDC62A03-B2C8-4078-8426-969AAECFDD81}">
      <dgm:prSet/>
      <dgm:spPr/>
      <dgm:t>
        <a:bodyPr/>
        <a:lstStyle/>
        <a:p>
          <a:pPr latinLnBrk="1"/>
          <a:endParaRPr lang="ko-KR" altLang="en-US"/>
        </a:p>
      </dgm:t>
    </dgm:pt>
    <dgm:pt modelId="{48353396-92C3-4926-A05C-0F9C75FDB74D}" type="sibTrans" cxnId="{CDC62A03-B2C8-4078-8426-969AAECFDD81}">
      <dgm:prSet/>
      <dgm:spPr/>
      <dgm:t>
        <a:bodyPr/>
        <a:lstStyle/>
        <a:p>
          <a:pPr latinLnBrk="1"/>
          <a:endParaRPr lang="ko-KR" altLang="en-US"/>
        </a:p>
      </dgm:t>
    </dgm:pt>
    <dgm:pt modelId="{54E7D095-B92C-4D7D-91F1-FF70B21E8B3E}" type="pres">
      <dgm:prSet presAssocID="{44E25981-AD19-4731-8DBE-1D03343C10C7}" presName="compositeShape" presStyleCnt="0">
        <dgm:presLayoutVars>
          <dgm:chMax val="7"/>
          <dgm:dir/>
          <dgm:resizeHandles val="exact"/>
        </dgm:presLayoutVars>
      </dgm:prSet>
      <dgm:spPr/>
    </dgm:pt>
    <dgm:pt modelId="{56851D38-6540-4B1E-9412-DB3CB6525BF0}" type="pres">
      <dgm:prSet presAssocID="{44E25981-AD19-4731-8DBE-1D03343C10C7}" presName="wedge1" presStyleLbl="node1" presStyleIdx="0" presStyleCnt="3"/>
      <dgm:spPr/>
    </dgm:pt>
    <dgm:pt modelId="{4C5681AB-D2CE-42F4-A6DB-3A98667A4897}" type="pres">
      <dgm:prSet presAssocID="{44E25981-AD19-4731-8DBE-1D03343C10C7}" presName="dummy1a" presStyleCnt="0"/>
      <dgm:spPr/>
    </dgm:pt>
    <dgm:pt modelId="{E30240AF-2B55-45DF-9209-8886BAD40F66}" type="pres">
      <dgm:prSet presAssocID="{44E25981-AD19-4731-8DBE-1D03343C10C7}" presName="dummy1b" presStyleCnt="0"/>
      <dgm:spPr/>
    </dgm:pt>
    <dgm:pt modelId="{AAD58154-D93F-411F-87AB-F897A5618A4E}" type="pres">
      <dgm:prSet presAssocID="{44E25981-AD19-4731-8DBE-1D03343C10C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539E41-6DC3-47D1-88BA-62452BE5E05C}" type="pres">
      <dgm:prSet presAssocID="{44E25981-AD19-4731-8DBE-1D03343C10C7}" presName="wedge2" presStyleLbl="node1" presStyleIdx="1" presStyleCnt="3"/>
      <dgm:spPr/>
    </dgm:pt>
    <dgm:pt modelId="{BC246406-3AD2-4DE6-9051-233CD22EA23A}" type="pres">
      <dgm:prSet presAssocID="{44E25981-AD19-4731-8DBE-1D03343C10C7}" presName="dummy2a" presStyleCnt="0"/>
      <dgm:spPr/>
    </dgm:pt>
    <dgm:pt modelId="{9A4E268E-DE6C-4F1B-9FFA-50B6A462B4F6}" type="pres">
      <dgm:prSet presAssocID="{44E25981-AD19-4731-8DBE-1D03343C10C7}" presName="dummy2b" presStyleCnt="0"/>
      <dgm:spPr/>
    </dgm:pt>
    <dgm:pt modelId="{6CF883C6-AB44-4A0B-9691-D693DCA3A10E}" type="pres">
      <dgm:prSet presAssocID="{44E25981-AD19-4731-8DBE-1D03343C10C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AA3A29B-40CA-4E07-8DF5-CF7A18C017B6}" type="pres">
      <dgm:prSet presAssocID="{44E25981-AD19-4731-8DBE-1D03343C10C7}" presName="wedge3" presStyleLbl="node1" presStyleIdx="2" presStyleCnt="3"/>
      <dgm:spPr/>
    </dgm:pt>
    <dgm:pt modelId="{025F8E1F-51B1-4B01-B657-03FB284E4809}" type="pres">
      <dgm:prSet presAssocID="{44E25981-AD19-4731-8DBE-1D03343C10C7}" presName="dummy3a" presStyleCnt="0"/>
      <dgm:spPr/>
    </dgm:pt>
    <dgm:pt modelId="{E4B89524-9A9E-47C3-8593-6AA8A8ED5506}" type="pres">
      <dgm:prSet presAssocID="{44E25981-AD19-4731-8DBE-1D03343C10C7}" presName="dummy3b" presStyleCnt="0"/>
      <dgm:spPr/>
    </dgm:pt>
    <dgm:pt modelId="{CD06AA72-CA2C-4DAE-B555-E100D3067569}" type="pres">
      <dgm:prSet presAssocID="{44E25981-AD19-4731-8DBE-1D03343C10C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7E614D16-0C21-4F6C-AB83-853506EC8025}" type="pres">
      <dgm:prSet presAssocID="{2EA27696-EA8B-4BCB-9927-0B24117B0CD2}" presName="arrowWedge1" presStyleLbl="fgSibTrans2D1" presStyleIdx="0" presStyleCnt="3"/>
      <dgm:spPr/>
    </dgm:pt>
    <dgm:pt modelId="{7A2D2203-3B29-4523-96B7-0C48023CF4FF}" type="pres">
      <dgm:prSet presAssocID="{C221F606-1E16-4057-B6EF-81520DC754A1}" presName="arrowWedge2" presStyleLbl="fgSibTrans2D1" presStyleIdx="1" presStyleCnt="3"/>
      <dgm:spPr/>
    </dgm:pt>
    <dgm:pt modelId="{368D2077-D1CE-470C-A82E-9F0896BF2D6D}" type="pres">
      <dgm:prSet presAssocID="{48353396-92C3-4926-A05C-0F9C75FDB74D}" presName="arrowWedge3" presStyleLbl="fgSibTrans2D1" presStyleIdx="2" presStyleCnt="3"/>
      <dgm:spPr/>
    </dgm:pt>
  </dgm:ptLst>
  <dgm:cxnLst>
    <dgm:cxn modelId="{CDC62A03-B2C8-4078-8426-969AAECFDD81}" srcId="{44E25981-AD19-4731-8DBE-1D03343C10C7}" destId="{A4B16AED-02F7-4AE2-A5FE-AD535B5B4519}" srcOrd="2" destOrd="0" parTransId="{56DDA065-E9DE-4093-A364-F19F4812282A}" sibTransId="{48353396-92C3-4926-A05C-0F9C75FDB74D}"/>
    <dgm:cxn modelId="{8AB3EF0E-8BB9-4408-A3D0-D035112C9935}" srcId="{44E25981-AD19-4731-8DBE-1D03343C10C7}" destId="{526BC163-8BFA-4CF5-AADC-38F50FD4BF56}" srcOrd="1" destOrd="0" parTransId="{41B81E4C-0D06-4545-9898-F5B8D61A24CA}" sibTransId="{C221F606-1E16-4057-B6EF-81520DC754A1}"/>
    <dgm:cxn modelId="{8D2B7F10-6124-4204-9332-BCD568BC247A}" type="presOf" srcId="{A4B16AED-02F7-4AE2-A5FE-AD535B5B4519}" destId="{EAA3A29B-40CA-4E07-8DF5-CF7A18C017B6}" srcOrd="0" destOrd="0" presId="urn:microsoft.com/office/officeart/2005/8/layout/cycle8"/>
    <dgm:cxn modelId="{556AA96D-F154-4935-A389-4040D8BB85AE}" type="presOf" srcId="{E9ADDFBC-BADE-4113-AD9B-F2B42A7E2323}" destId="{56851D38-6540-4B1E-9412-DB3CB6525BF0}" srcOrd="0" destOrd="0" presId="urn:microsoft.com/office/officeart/2005/8/layout/cycle8"/>
    <dgm:cxn modelId="{AEE0F676-DBC6-4B10-941C-4E305471E31A}" type="presOf" srcId="{526BC163-8BFA-4CF5-AADC-38F50FD4BF56}" destId="{6CF883C6-AB44-4A0B-9691-D693DCA3A10E}" srcOrd="1" destOrd="0" presId="urn:microsoft.com/office/officeart/2005/8/layout/cycle8"/>
    <dgm:cxn modelId="{9271F29E-4A2E-4B39-9F1A-8BBA78F14497}" type="presOf" srcId="{E9ADDFBC-BADE-4113-AD9B-F2B42A7E2323}" destId="{AAD58154-D93F-411F-87AB-F897A5618A4E}" srcOrd="1" destOrd="0" presId="urn:microsoft.com/office/officeart/2005/8/layout/cycle8"/>
    <dgm:cxn modelId="{4AF936A9-B982-489C-A8D6-D9156FBEB2B9}" type="presOf" srcId="{526BC163-8BFA-4CF5-AADC-38F50FD4BF56}" destId="{FF539E41-6DC3-47D1-88BA-62452BE5E05C}" srcOrd="0" destOrd="0" presId="urn:microsoft.com/office/officeart/2005/8/layout/cycle8"/>
    <dgm:cxn modelId="{CF2211B6-1C45-4F8E-9613-79E83FBC641A}" type="presOf" srcId="{A4B16AED-02F7-4AE2-A5FE-AD535B5B4519}" destId="{CD06AA72-CA2C-4DAE-B555-E100D3067569}" srcOrd="1" destOrd="0" presId="urn:microsoft.com/office/officeart/2005/8/layout/cycle8"/>
    <dgm:cxn modelId="{6144B7DC-C284-4407-B51E-17602AE24C7F}" type="presOf" srcId="{44E25981-AD19-4731-8DBE-1D03343C10C7}" destId="{54E7D095-B92C-4D7D-91F1-FF70B21E8B3E}" srcOrd="0" destOrd="0" presId="urn:microsoft.com/office/officeart/2005/8/layout/cycle8"/>
    <dgm:cxn modelId="{FDF20FF0-33F6-44A2-AAB0-82960EA0FB25}" srcId="{44E25981-AD19-4731-8DBE-1D03343C10C7}" destId="{E9ADDFBC-BADE-4113-AD9B-F2B42A7E2323}" srcOrd="0" destOrd="0" parTransId="{1C1CE554-40AF-483F-9D81-5CA9B9218D77}" sibTransId="{2EA27696-EA8B-4BCB-9927-0B24117B0CD2}"/>
    <dgm:cxn modelId="{8179BFF3-3EE4-49E3-AEFA-5A8ACB69C198}" type="presParOf" srcId="{54E7D095-B92C-4D7D-91F1-FF70B21E8B3E}" destId="{56851D38-6540-4B1E-9412-DB3CB6525BF0}" srcOrd="0" destOrd="0" presId="urn:microsoft.com/office/officeart/2005/8/layout/cycle8"/>
    <dgm:cxn modelId="{59DE7074-0F30-4FA5-80FC-5C498CF720D8}" type="presParOf" srcId="{54E7D095-B92C-4D7D-91F1-FF70B21E8B3E}" destId="{4C5681AB-D2CE-42F4-A6DB-3A98667A4897}" srcOrd="1" destOrd="0" presId="urn:microsoft.com/office/officeart/2005/8/layout/cycle8"/>
    <dgm:cxn modelId="{522FC766-4044-4292-9673-4EEE9D58BDA6}" type="presParOf" srcId="{54E7D095-B92C-4D7D-91F1-FF70B21E8B3E}" destId="{E30240AF-2B55-45DF-9209-8886BAD40F66}" srcOrd="2" destOrd="0" presId="urn:microsoft.com/office/officeart/2005/8/layout/cycle8"/>
    <dgm:cxn modelId="{97343DCA-89FE-423C-8F51-A6277CD3B95F}" type="presParOf" srcId="{54E7D095-B92C-4D7D-91F1-FF70B21E8B3E}" destId="{AAD58154-D93F-411F-87AB-F897A5618A4E}" srcOrd="3" destOrd="0" presId="urn:microsoft.com/office/officeart/2005/8/layout/cycle8"/>
    <dgm:cxn modelId="{1B6C344A-987D-41F0-BEE6-D099C3B772D3}" type="presParOf" srcId="{54E7D095-B92C-4D7D-91F1-FF70B21E8B3E}" destId="{FF539E41-6DC3-47D1-88BA-62452BE5E05C}" srcOrd="4" destOrd="0" presId="urn:microsoft.com/office/officeart/2005/8/layout/cycle8"/>
    <dgm:cxn modelId="{6F0B2D30-6C23-4808-BFBC-74B0A3F98197}" type="presParOf" srcId="{54E7D095-B92C-4D7D-91F1-FF70B21E8B3E}" destId="{BC246406-3AD2-4DE6-9051-233CD22EA23A}" srcOrd="5" destOrd="0" presId="urn:microsoft.com/office/officeart/2005/8/layout/cycle8"/>
    <dgm:cxn modelId="{83F04F5E-7761-440C-9A27-2A82BF81210E}" type="presParOf" srcId="{54E7D095-B92C-4D7D-91F1-FF70B21E8B3E}" destId="{9A4E268E-DE6C-4F1B-9FFA-50B6A462B4F6}" srcOrd="6" destOrd="0" presId="urn:microsoft.com/office/officeart/2005/8/layout/cycle8"/>
    <dgm:cxn modelId="{956EB909-236D-4373-9A95-D83714ED5580}" type="presParOf" srcId="{54E7D095-B92C-4D7D-91F1-FF70B21E8B3E}" destId="{6CF883C6-AB44-4A0B-9691-D693DCA3A10E}" srcOrd="7" destOrd="0" presId="urn:microsoft.com/office/officeart/2005/8/layout/cycle8"/>
    <dgm:cxn modelId="{E0A39DCE-6324-4A31-B5E5-670CC13B0B9E}" type="presParOf" srcId="{54E7D095-B92C-4D7D-91F1-FF70B21E8B3E}" destId="{EAA3A29B-40CA-4E07-8DF5-CF7A18C017B6}" srcOrd="8" destOrd="0" presId="urn:microsoft.com/office/officeart/2005/8/layout/cycle8"/>
    <dgm:cxn modelId="{4E447584-949F-415E-98B1-AA3201C16DE4}" type="presParOf" srcId="{54E7D095-B92C-4D7D-91F1-FF70B21E8B3E}" destId="{025F8E1F-51B1-4B01-B657-03FB284E4809}" srcOrd="9" destOrd="0" presId="urn:microsoft.com/office/officeart/2005/8/layout/cycle8"/>
    <dgm:cxn modelId="{328F83DA-9DE5-472F-BF00-7914FC57F9B6}" type="presParOf" srcId="{54E7D095-B92C-4D7D-91F1-FF70B21E8B3E}" destId="{E4B89524-9A9E-47C3-8593-6AA8A8ED5506}" srcOrd="10" destOrd="0" presId="urn:microsoft.com/office/officeart/2005/8/layout/cycle8"/>
    <dgm:cxn modelId="{F47DD022-2EE6-46E0-A4E9-678BEF7E2B7E}" type="presParOf" srcId="{54E7D095-B92C-4D7D-91F1-FF70B21E8B3E}" destId="{CD06AA72-CA2C-4DAE-B555-E100D3067569}" srcOrd="11" destOrd="0" presId="urn:microsoft.com/office/officeart/2005/8/layout/cycle8"/>
    <dgm:cxn modelId="{EF0CFC0C-474A-4D21-9983-EF8B5B80CE26}" type="presParOf" srcId="{54E7D095-B92C-4D7D-91F1-FF70B21E8B3E}" destId="{7E614D16-0C21-4F6C-AB83-853506EC8025}" srcOrd="12" destOrd="0" presId="urn:microsoft.com/office/officeart/2005/8/layout/cycle8"/>
    <dgm:cxn modelId="{B6F6B2E2-3409-4B4E-B23C-89EC8743D3BE}" type="presParOf" srcId="{54E7D095-B92C-4D7D-91F1-FF70B21E8B3E}" destId="{7A2D2203-3B29-4523-96B7-0C48023CF4FF}" srcOrd="13" destOrd="0" presId="urn:microsoft.com/office/officeart/2005/8/layout/cycle8"/>
    <dgm:cxn modelId="{FC6CE16C-D7B1-46D0-875F-F247E655D49C}" type="presParOf" srcId="{54E7D095-B92C-4D7D-91F1-FF70B21E8B3E}" destId="{368D2077-D1CE-470C-A82E-9F0896BF2D6D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F7FBD0-2826-4FAE-909F-E978F382358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F7E945F-8FF1-4199-9622-3D08EF3C5329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IG-935</a:t>
          </a:r>
          <a:endParaRPr lang="ko-KR" altLang="en-US" dirty="0"/>
        </a:p>
      </dgm:t>
    </dgm:pt>
    <dgm:pt modelId="{CE79B095-9672-41F7-8F16-60F6C88DD47B}" type="par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33CFDB3D-E84D-4A85-8BEF-2399097A72DD}" type="sib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452488BC-10B0-4127-8DE7-A6B4922220BB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FRAME</a:t>
          </a:r>
          <a:endParaRPr lang="ko-KR" altLang="en-US" dirty="0"/>
        </a:p>
      </dgm:t>
    </dgm:pt>
    <dgm:pt modelId="{7A64F530-3CE3-4EA4-95B7-64069366E08D}" type="par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32E98BEA-6B77-42A0-B5C0-4834FF7D23F7}" type="sib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86A81280-1854-4A48-8A6A-5E47F29EEAE3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BUSHING</a:t>
          </a:r>
          <a:endParaRPr lang="ko-KR" altLang="en-US" dirty="0"/>
        </a:p>
      </dgm:t>
    </dgm:pt>
    <dgm:pt modelId="{1A7E55D0-2C39-4870-810A-1CBC8E1F828C}" type="par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435DAB82-22A4-4E0C-9430-ED7BF476C742}" type="sib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87D464C9-8AFE-40BF-B61E-98CD2FCE07C5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Housing Assy</a:t>
          </a:r>
          <a:endParaRPr lang="ko-KR" altLang="en-US" dirty="0"/>
        </a:p>
      </dgm:t>
    </dgm:pt>
    <dgm:pt modelId="{89F5DB4B-21CB-4DA7-B8AA-3E0C094758B0}" type="parTrans" cxnId="{09C57ACA-0237-4907-927E-F47405736010}">
      <dgm:prSet/>
      <dgm:spPr/>
      <dgm:t>
        <a:bodyPr/>
        <a:lstStyle/>
        <a:p>
          <a:pPr latinLnBrk="1"/>
          <a:endParaRPr lang="ko-KR" altLang="en-US"/>
        </a:p>
      </dgm:t>
    </dgm:pt>
    <dgm:pt modelId="{3B986668-729C-446F-8EE1-A76F0E71D602}" type="sibTrans" cxnId="{09C57ACA-0237-4907-927E-F47405736010}">
      <dgm:prSet/>
      <dgm:spPr/>
      <dgm:t>
        <a:bodyPr/>
        <a:lstStyle/>
        <a:p>
          <a:pPr latinLnBrk="1"/>
          <a:endParaRPr lang="ko-KR" altLang="en-US"/>
        </a:p>
      </dgm:t>
    </dgm:pt>
    <dgm:pt modelId="{629ECB86-00AF-4E72-B3D0-727BEA46BDC8}" type="pres">
      <dgm:prSet presAssocID="{C0F7FBD0-2826-4FAE-909F-E978F382358F}" presName="Name0" presStyleCnt="0">
        <dgm:presLayoutVars>
          <dgm:dir/>
          <dgm:resizeHandles val="exact"/>
        </dgm:presLayoutVars>
      </dgm:prSet>
      <dgm:spPr/>
    </dgm:pt>
    <dgm:pt modelId="{EEB96160-C535-4061-8CF9-B44F2D241B43}" type="pres">
      <dgm:prSet presAssocID="{2F7E945F-8FF1-4199-9622-3D08EF3C5329}" presName="composite" presStyleCnt="0"/>
      <dgm:spPr/>
    </dgm:pt>
    <dgm:pt modelId="{F5DE304B-B8FA-4F38-8300-9C0ABE8ED184}" type="pres">
      <dgm:prSet presAssocID="{2F7E945F-8FF1-4199-9622-3D08EF3C5329}" presName="rect1" presStyleLbl="bgShp" presStyleIdx="0" presStyleCnt="4" custLinFactNeighborX="-33439" custLinFactNeighborY="46"/>
      <dgm:spPr>
        <a:blipFill rotWithShape="1">
          <a:blip xmlns:r="http://schemas.openxmlformats.org/officeDocument/2006/relationships" r:embed="rId1" cstate="print"/>
          <a:srcRect/>
          <a:stretch>
            <a:fillRect l="-3000" r="-3000"/>
          </a:stretch>
        </a:blipFill>
      </dgm:spPr>
    </dgm:pt>
    <dgm:pt modelId="{538C3648-B21C-4B7B-A03A-0C1E295F2F60}" type="pres">
      <dgm:prSet presAssocID="{2F7E945F-8FF1-4199-9622-3D08EF3C5329}" presName="rect2" presStyleLbl="trBgShp" presStyleIdx="0" presStyleCnt="4">
        <dgm:presLayoutVars>
          <dgm:bulletEnabled val="1"/>
        </dgm:presLayoutVars>
      </dgm:prSet>
      <dgm:spPr/>
    </dgm:pt>
    <dgm:pt modelId="{6E116505-1E60-46B6-AB49-25089D4DAFBD}" type="pres">
      <dgm:prSet presAssocID="{33CFDB3D-E84D-4A85-8BEF-2399097A72DD}" presName="sibTrans" presStyleCnt="0"/>
      <dgm:spPr/>
    </dgm:pt>
    <dgm:pt modelId="{6E679C9D-CBD8-4769-95C0-5EC84C8B8016}" type="pres">
      <dgm:prSet presAssocID="{452488BC-10B0-4127-8DE7-A6B4922220BB}" presName="composite" presStyleCnt="0"/>
      <dgm:spPr/>
    </dgm:pt>
    <dgm:pt modelId="{C489E8CF-7BB7-4F20-94F8-38817D6D1465}" type="pres">
      <dgm:prSet presAssocID="{452488BC-10B0-4127-8DE7-A6B4922220BB}" presName="rect1" presStyleLbl="bgShp" presStyleIdx="1" presStyleCnt="4"/>
      <dgm:spPr>
        <a:blipFill rotWithShape="1">
          <a:blip xmlns:r="http://schemas.openxmlformats.org/officeDocument/2006/relationships" r:embed="rId2" cstate="print"/>
          <a:srcRect/>
          <a:stretch>
            <a:fillRect t="-8000" b="-8000"/>
          </a:stretch>
        </a:blipFill>
      </dgm:spPr>
    </dgm:pt>
    <dgm:pt modelId="{2F52CB48-9489-4E29-8021-86BCAE888497}" type="pres">
      <dgm:prSet presAssocID="{452488BC-10B0-4127-8DE7-A6B4922220BB}" presName="rect2" presStyleLbl="trBgShp" presStyleIdx="1" presStyleCnt="4">
        <dgm:presLayoutVars>
          <dgm:bulletEnabled val="1"/>
        </dgm:presLayoutVars>
      </dgm:prSet>
      <dgm:spPr/>
    </dgm:pt>
    <dgm:pt modelId="{E3EDF250-2994-4DEC-84D7-1725120557F7}" type="pres">
      <dgm:prSet presAssocID="{32E98BEA-6B77-42A0-B5C0-4834FF7D23F7}" presName="sibTrans" presStyleCnt="0"/>
      <dgm:spPr/>
    </dgm:pt>
    <dgm:pt modelId="{691B75BA-065C-40B2-A901-A6C8FA360845}" type="pres">
      <dgm:prSet presAssocID="{86A81280-1854-4A48-8A6A-5E47F29EEAE3}" presName="composite" presStyleCnt="0"/>
      <dgm:spPr/>
    </dgm:pt>
    <dgm:pt modelId="{29C71593-E314-41B0-9200-761122F91C3B}" type="pres">
      <dgm:prSet presAssocID="{86A81280-1854-4A48-8A6A-5E47F29EEAE3}" presName="rect1" presStyleLbl="bgShp" presStyleIdx="2" presStyleCnt="4" custLinFactNeighborX="930" custLinFactNeighborY="-362"/>
      <dgm:spPr>
        <a:blipFill rotWithShape="1">
          <a:blip xmlns:r="http://schemas.openxmlformats.org/officeDocument/2006/relationships" r:embed="rId3" cstate="print"/>
          <a:srcRect/>
          <a:stretch>
            <a:fillRect t="-11000" b="-11000"/>
          </a:stretch>
        </a:blipFill>
      </dgm:spPr>
    </dgm:pt>
    <dgm:pt modelId="{ABFC862F-ED08-4412-8337-910DEEACE41B}" type="pres">
      <dgm:prSet presAssocID="{86A81280-1854-4A48-8A6A-5E47F29EEAE3}" presName="rect2" presStyleLbl="trBgShp" presStyleIdx="2" presStyleCnt="4">
        <dgm:presLayoutVars>
          <dgm:bulletEnabled val="1"/>
        </dgm:presLayoutVars>
      </dgm:prSet>
      <dgm:spPr/>
    </dgm:pt>
    <dgm:pt modelId="{B53FCB1F-046E-4E7B-ABB6-776BFCE43765}" type="pres">
      <dgm:prSet presAssocID="{435DAB82-22A4-4E0C-9430-ED7BF476C742}" presName="sibTrans" presStyleCnt="0"/>
      <dgm:spPr/>
    </dgm:pt>
    <dgm:pt modelId="{C3F03965-ED7A-401C-9052-58A7918EC452}" type="pres">
      <dgm:prSet presAssocID="{87D464C9-8AFE-40BF-B61E-98CD2FCE07C5}" presName="composite" presStyleCnt="0"/>
      <dgm:spPr/>
    </dgm:pt>
    <dgm:pt modelId="{C5328541-AEEA-4B96-B859-F8A6AC3A5EF7}" type="pres">
      <dgm:prSet presAssocID="{87D464C9-8AFE-40BF-B61E-98CD2FCE07C5}" presName="rect1" presStyleLbl="bgShp" presStyleIdx="3" presStyleCnt="4"/>
      <dgm:spPr>
        <a:blipFill rotWithShape="1">
          <a:blip xmlns:r="http://schemas.openxmlformats.org/officeDocument/2006/relationships" r:embed="rId4" cstate="print"/>
          <a:srcRect/>
          <a:stretch>
            <a:fillRect t="-10000" b="-10000"/>
          </a:stretch>
        </a:blipFill>
      </dgm:spPr>
    </dgm:pt>
    <dgm:pt modelId="{2069F962-59D6-422A-B193-215F39854C8D}" type="pres">
      <dgm:prSet presAssocID="{87D464C9-8AFE-40BF-B61E-98CD2FCE07C5}" presName="rect2" presStyleLbl="trBgShp" presStyleIdx="3" presStyleCnt="4">
        <dgm:presLayoutVars>
          <dgm:bulletEnabled val="1"/>
        </dgm:presLayoutVars>
      </dgm:prSet>
      <dgm:spPr/>
    </dgm:pt>
  </dgm:ptLst>
  <dgm:cxnLst>
    <dgm:cxn modelId="{DDFCBE60-0C3D-4AA8-B94C-CEB9F493296A}" type="presOf" srcId="{2F7E945F-8FF1-4199-9622-3D08EF3C5329}" destId="{538C3648-B21C-4B7B-A03A-0C1E295F2F60}" srcOrd="0" destOrd="0" presId="urn:microsoft.com/office/officeart/2008/layout/BendingPictureSemiTransparentText"/>
    <dgm:cxn modelId="{C015BA65-D37F-42BC-BBD4-AE9F417E5E59}" type="presOf" srcId="{87D464C9-8AFE-40BF-B61E-98CD2FCE07C5}" destId="{2069F962-59D6-422A-B193-215F39854C8D}" srcOrd="0" destOrd="0" presId="urn:microsoft.com/office/officeart/2008/layout/BendingPictureSemiTransparentText"/>
    <dgm:cxn modelId="{2A00C750-2004-478C-9A49-83F1D1EB85B4}" srcId="{C0F7FBD0-2826-4FAE-909F-E978F382358F}" destId="{86A81280-1854-4A48-8A6A-5E47F29EEAE3}" srcOrd="2" destOrd="0" parTransId="{1A7E55D0-2C39-4870-810A-1CBC8E1F828C}" sibTransId="{435DAB82-22A4-4E0C-9430-ED7BF476C742}"/>
    <dgm:cxn modelId="{1F4B5056-56A1-4F95-83C8-DCADBD835E6F}" type="presOf" srcId="{C0F7FBD0-2826-4FAE-909F-E978F382358F}" destId="{629ECB86-00AF-4E72-B3D0-727BEA46BDC8}" srcOrd="0" destOrd="0" presId="urn:microsoft.com/office/officeart/2008/layout/BendingPictureSemiTransparentText"/>
    <dgm:cxn modelId="{09C57ACA-0237-4907-927E-F47405736010}" srcId="{C0F7FBD0-2826-4FAE-909F-E978F382358F}" destId="{87D464C9-8AFE-40BF-B61E-98CD2FCE07C5}" srcOrd="3" destOrd="0" parTransId="{89F5DB4B-21CB-4DA7-B8AA-3E0C094758B0}" sibTransId="{3B986668-729C-446F-8EE1-A76F0E71D602}"/>
    <dgm:cxn modelId="{A1F970D0-3F25-4BE6-BB42-20C1FA52AA1B}" srcId="{C0F7FBD0-2826-4FAE-909F-E978F382358F}" destId="{452488BC-10B0-4127-8DE7-A6B4922220BB}" srcOrd="1" destOrd="0" parTransId="{7A64F530-3CE3-4EA4-95B7-64069366E08D}" sibTransId="{32E98BEA-6B77-42A0-B5C0-4834FF7D23F7}"/>
    <dgm:cxn modelId="{AD454AE1-7E17-41D9-9505-D88E58F786D3}" type="presOf" srcId="{452488BC-10B0-4127-8DE7-A6B4922220BB}" destId="{2F52CB48-9489-4E29-8021-86BCAE888497}" srcOrd="0" destOrd="0" presId="urn:microsoft.com/office/officeart/2008/layout/BendingPictureSemiTransparentText"/>
    <dgm:cxn modelId="{B4A625E5-6F73-49C9-A182-B53EA75E339B}" srcId="{C0F7FBD0-2826-4FAE-909F-E978F382358F}" destId="{2F7E945F-8FF1-4199-9622-3D08EF3C5329}" srcOrd="0" destOrd="0" parTransId="{CE79B095-9672-41F7-8F16-60F6C88DD47B}" sibTransId="{33CFDB3D-E84D-4A85-8BEF-2399097A72DD}"/>
    <dgm:cxn modelId="{57B63BFC-DA4E-4912-8567-0099A69BFE49}" type="presOf" srcId="{86A81280-1854-4A48-8A6A-5E47F29EEAE3}" destId="{ABFC862F-ED08-4412-8337-910DEEACE41B}" srcOrd="0" destOrd="0" presId="urn:microsoft.com/office/officeart/2008/layout/BendingPictureSemiTransparentText"/>
    <dgm:cxn modelId="{CE460433-3641-4B22-BB2A-7E20477E04A1}" type="presParOf" srcId="{629ECB86-00AF-4E72-B3D0-727BEA46BDC8}" destId="{EEB96160-C535-4061-8CF9-B44F2D241B43}" srcOrd="0" destOrd="0" presId="urn:microsoft.com/office/officeart/2008/layout/BendingPictureSemiTransparentText"/>
    <dgm:cxn modelId="{FE8A5173-85CF-4B5B-9113-87B3E6FC81E5}" type="presParOf" srcId="{EEB96160-C535-4061-8CF9-B44F2D241B43}" destId="{F5DE304B-B8FA-4F38-8300-9C0ABE8ED184}" srcOrd="0" destOrd="0" presId="urn:microsoft.com/office/officeart/2008/layout/BendingPictureSemiTransparentText"/>
    <dgm:cxn modelId="{0393F5A5-C0E6-491D-9C35-000B44639723}" type="presParOf" srcId="{EEB96160-C535-4061-8CF9-B44F2D241B43}" destId="{538C3648-B21C-4B7B-A03A-0C1E295F2F60}" srcOrd="1" destOrd="0" presId="urn:microsoft.com/office/officeart/2008/layout/BendingPictureSemiTransparentText"/>
    <dgm:cxn modelId="{4EF02594-9208-456F-8B47-A4E248BF384D}" type="presParOf" srcId="{629ECB86-00AF-4E72-B3D0-727BEA46BDC8}" destId="{6E116505-1E60-46B6-AB49-25089D4DAFBD}" srcOrd="1" destOrd="0" presId="urn:microsoft.com/office/officeart/2008/layout/BendingPictureSemiTransparentText"/>
    <dgm:cxn modelId="{5375A13C-0F98-4972-B8CC-5F7E967DA6F6}" type="presParOf" srcId="{629ECB86-00AF-4E72-B3D0-727BEA46BDC8}" destId="{6E679C9D-CBD8-4769-95C0-5EC84C8B8016}" srcOrd="2" destOrd="0" presId="urn:microsoft.com/office/officeart/2008/layout/BendingPictureSemiTransparentText"/>
    <dgm:cxn modelId="{2273201C-69E1-4678-BAAF-57EFC6A354B6}" type="presParOf" srcId="{6E679C9D-CBD8-4769-95C0-5EC84C8B8016}" destId="{C489E8CF-7BB7-4F20-94F8-38817D6D1465}" srcOrd="0" destOrd="0" presId="urn:microsoft.com/office/officeart/2008/layout/BendingPictureSemiTransparentText"/>
    <dgm:cxn modelId="{02D143F1-B17D-4A96-87DE-EA8CC7383153}" type="presParOf" srcId="{6E679C9D-CBD8-4769-95C0-5EC84C8B8016}" destId="{2F52CB48-9489-4E29-8021-86BCAE888497}" srcOrd="1" destOrd="0" presId="urn:microsoft.com/office/officeart/2008/layout/BendingPictureSemiTransparentText"/>
    <dgm:cxn modelId="{E6CFA353-0E96-4498-912F-1E28263936DA}" type="presParOf" srcId="{629ECB86-00AF-4E72-B3D0-727BEA46BDC8}" destId="{E3EDF250-2994-4DEC-84D7-1725120557F7}" srcOrd="3" destOrd="0" presId="urn:microsoft.com/office/officeart/2008/layout/BendingPictureSemiTransparentText"/>
    <dgm:cxn modelId="{0726445A-9C3B-4D1C-9E07-9C953F17E13A}" type="presParOf" srcId="{629ECB86-00AF-4E72-B3D0-727BEA46BDC8}" destId="{691B75BA-065C-40B2-A901-A6C8FA360845}" srcOrd="4" destOrd="0" presId="urn:microsoft.com/office/officeart/2008/layout/BendingPictureSemiTransparentText"/>
    <dgm:cxn modelId="{365D1EB6-AB0B-41E3-A2E3-E1CF3E39E3AB}" type="presParOf" srcId="{691B75BA-065C-40B2-A901-A6C8FA360845}" destId="{29C71593-E314-41B0-9200-761122F91C3B}" srcOrd="0" destOrd="0" presId="urn:microsoft.com/office/officeart/2008/layout/BendingPictureSemiTransparentText"/>
    <dgm:cxn modelId="{63813428-F84C-4F7B-9DF0-234ECECEAD6A}" type="presParOf" srcId="{691B75BA-065C-40B2-A901-A6C8FA360845}" destId="{ABFC862F-ED08-4412-8337-910DEEACE41B}" srcOrd="1" destOrd="0" presId="urn:microsoft.com/office/officeart/2008/layout/BendingPictureSemiTransparentText"/>
    <dgm:cxn modelId="{25D7A34A-208A-49FB-BDAF-9DD21F4FE21F}" type="presParOf" srcId="{629ECB86-00AF-4E72-B3D0-727BEA46BDC8}" destId="{B53FCB1F-046E-4E7B-ABB6-776BFCE43765}" srcOrd="5" destOrd="0" presId="urn:microsoft.com/office/officeart/2008/layout/BendingPictureSemiTransparentText"/>
    <dgm:cxn modelId="{C26F473E-996B-4BB6-BB1F-4C2D668E4074}" type="presParOf" srcId="{629ECB86-00AF-4E72-B3D0-727BEA46BDC8}" destId="{C3F03965-ED7A-401C-9052-58A7918EC452}" srcOrd="6" destOrd="0" presId="urn:microsoft.com/office/officeart/2008/layout/BendingPictureSemiTransparentText"/>
    <dgm:cxn modelId="{35128737-F405-47DB-B0FB-A847DA222C3F}" type="presParOf" srcId="{C3F03965-ED7A-401C-9052-58A7918EC452}" destId="{C5328541-AEEA-4B96-B859-F8A6AC3A5EF7}" srcOrd="0" destOrd="0" presId="urn:microsoft.com/office/officeart/2008/layout/BendingPictureSemiTransparentText"/>
    <dgm:cxn modelId="{E8E3CFE3-9E92-4ADF-BA21-6A066145C0FC}" type="presParOf" srcId="{C3F03965-ED7A-401C-9052-58A7918EC452}" destId="{2069F962-59D6-422A-B193-215F39854C8D}" srcOrd="1" destOrd="0" presId="urn:microsoft.com/office/officeart/2008/layout/BendingPictureSemiTransparentText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3BCFD8-37AF-4C9C-B18D-D4CE866094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51DBE5A-C985-451B-A8A7-01B7083103BD}">
      <dgm:prSet phldrT="[텍스트]"/>
      <dgm:spPr/>
      <dgm:t>
        <a:bodyPr/>
        <a:lstStyle/>
        <a:p>
          <a:pPr algn="ctr" latinLnBrk="1"/>
          <a:r>
            <a:rPr lang="ko-KR" altLang="en-US" dirty="0"/>
            <a:t>케이블 제품</a:t>
          </a:r>
        </a:p>
      </dgm:t>
    </dgm:pt>
    <dgm:pt modelId="{312E776E-FF22-4CE0-81AD-FCFAEE92EF02}" type="par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155EBC9D-7255-41B2-A8B7-2FB53DE44EBF}" type="sib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EED6F2BD-7844-470E-8169-B0A22A3FC1D5}" type="pres">
      <dgm:prSet presAssocID="{103BCFD8-37AF-4C9C-B18D-D4CE866094B5}" presName="linear" presStyleCnt="0">
        <dgm:presLayoutVars>
          <dgm:animLvl val="lvl"/>
          <dgm:resizeHandles val="exact"/>
        </dgm:presLayoutVars>
      </dgm:prSet>
      <dgm:spPr/>
    </dgm:pt>
    <dgm:pt modelId="{A58419C5-03AE-440C-8C96-91CFB2B60546}" type="pres">
      <dgm:prSet presAssocID="{651DBE5A-C985-451B-A8A7-01B7083103BD}" presName="parentText" presStyleLbl="node1" presStyleIdx="0" presStyleCnt="1" custScaleX="89427" custScaleY="52416" custLinFactNeighborX="937" custLinFactNeighborY="-48543">
        <dgm:presLayoutVars>
          <dgm:chMax val="0"/>
          <dgm:bulletEnabled val="1"/>
        </dgm:presLayoutVars>
      </dgm:prSet>
      <dgm:spPr/>
    </dgm:pt>
  </dgm:ptLst>
  <dgm:cxnLst>
    <dgm:cxn modelId="{41BC3485-2B5A-4FDC-BB0E-3649295BD516}" srcId="{103BCFD8-37AF-4C9C-B18D-D4CE866094B5}" destId="{651DBE5A-C985-451B-A8A7-01B7083103BD}" srcOrd="0" destOrd="0" parTransId="{312E776E-FF22-4CE0-81AD-FCFAEE92EF02}" sibTransId="{155EBC9D-7255-41B2-A8B7-2FB53DE44EBF}"/>
    <dgm:cxn modelId="{EA1B04A2-4247-4557-BE4D-36C9D2A1B000}" type="presOf" srcId="{651DBE5A-C985-451B-A8A7-01B7083103BD}" destId="{A58419C5-03AE-440C-8C96-91CFB2B60546}" srcOrd="0" destOrd="0" presId="urn:microsoft.com/office/officeart/2005/8/layout/vList2"/>
    <dgm:cxn modelId="{71ADEEB2-03E2-427F-9239-4CD6C48FD392}" type="presOf" srcId="{103BCFD8-37AF-4C9C-B18D-D4CE866094B5}" destId="{EED6F2BD-7844-470E-8169-B0A22A3FC1D5}" srcOrd="0" destOrd="0" presId="urn:microsoft.com/office/officeart/2005/8/layout/vList2"/>
    <dgm:cxn modelId="{F32AA025-E54D-4482-BE89-CC44043A5F21}" type="presParOf" srcId="{EED6F2BD-7844-470E-8169-B0A22A3FC1D5}" destId="{A58419C5-03AE-440C-8C96-91CFB2B605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0F7FBD0-2826-4FAE-909F-E978F382358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F7E945F-8FF1-4199-9622-3D08EF3C5329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/>
            <a:t>데이터 케이블 </a:t>
          </a:r>
          <a:r>
            <a:rPr lang="en-US" altLang="ko-KR" dirty="0"/>
            <a:t>A</a:t>
          </a:r>
          <a:endParaRPr lang="ko-KR" altLang="en-US" dirty="0"/>
        </a:p>
      </dgm:t>
    </dgm:pt>
    <dgm:pt modelId="{CE79B095-9672-41F7-8F16-60F6C88DD47B}" type="par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33CFDB3D-E84D-4A85-8BEF-2399097A72DD}" type="sib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452488BC-10B0-4127-8DE7-A6B4922220BB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/>
            <a:t>데이터 케이블 </a:t>
          </a:r>
          <a:r>
            <a:rPr lang="en-US" altLang="ko-KR" dirty="0"/>
            <a:t>B</a:t>
          </a:r>
          <a:endParaRPr lang="ko-KR" altLang="en-US" dirty="0"/>
        </a:p>
      </dgm:t>
    </dgm:pt>
    <dgm:pt modelId="{7A64F530-3CE3-4EA4-95B7-64069366E08D}" type="par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32E98BEA-6B77-42A0-B5C0-4834FF7D23F7}" type="sib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86A81280-1854-4A48-8A6A-5E47F29EEAE3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 err="1"/>
            <a:t>하네스</a:t>
          </a:r>
          <a:r>
            <a:rPr lang="ko-KR" altLang="en-US" dirty="0"/>
            <a:t> 케이블</a:t>
          </a:r>
        </a:p>
      </dgm:t>
    </dgm:pt>
    <dgm:pt modelId="{1A7E55D0-2C39-4870-810A-1CBC8E1F828C}" type="par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435DAB82-22A4-4E0C-9430-ED7BF476C742}" type="sib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629ECB86-00AF-4E72-B3D0-727BEA46BDC8}" type="pres">
      <dgm:prSet presAssocID="{C0F7FBD0-2826-4FAE-909F-E978F382358F}" presName="Name0" presStyleCnt="0">
        <dgm:presLayoutVars>
          <dgm:dir/>
          <dgm:resizeHandles val="exact"/>
        </dgm:presLayoutVars>
      </dgm:prSet>
      <dgm:spPr/>
    </dgm:pt>
    <dgm:pt modelId="{EEB96160-C535-4061-8CF9-B44F2D241B43}" type="pres">
      <dgm:prSet presAssocID="{2F7E945F-8FF1-4199-9622-3D08EF3C5329}" presName="composite" presStyleCnt="0"/>
      <dgm:spPr/>
    </dgm:pt>
    <dgm:pt modelId="{F5DE304B-B8FA-4F38-8300-9C0ABE8ED184}" type="pres">
      <dgm:prSet presAssocID="{2F7E945F-8FF1-4199-9622-3D08EF3C5329}" presName="rect1" presStyleLbl="bgShp" presStyleIdx="0" presStyleCnt="3"/>
      <dgm:spPr>
        <a:blipFill rotWithShape="1">
          <a:blip xmlns:r="http://schemas.openxmlformats.org/officeDocument/2006/relationships" r:embed="rId1" cstate="print"/>
          <a:srcRect/>
          <a:stretch>
            <a:fillRect l="-21000" r="-21000"/>
          </a:stretch>
        </a:blipFill>
      </dgm:spPr>
    </dgm:pt>
    <dgm:pt modelId="{538C3648-B21C-4B7B-A03A-0C1E295F2F60}" type="pres">
      <dgm:prSet presAssocID="{2F7E945F-8FF1-4199-9622-3D08EF3C5329}" presName="rect2" presStyleLbl="trBgShp" presStyleIdx="0" presStyleCnt="3">
        <dgm:presLayoutVars>
          <dgm:bulletEnabled val="1"/>
        </dgm:presLayoutVars>
      </dgm:prSet>
      <dgm:spPr/>
    </dgm:pt>
    <dgm:pt modelId="{6E116505-1E60-46B6-AB49-25089D4DAFBD}" type="pres">
      <dgm:prSet presAssocID="{33CFDB3D-E84D-4A85-8BEF-2399097A72DD}" presName="sibTrans" presStyleCnt="0"/>
      <dgm:spPr/>
    </dgm:pt>
    <dgm:pt modelId="{6E679C9D-CBD8-4769-95C0-5EC84C8B8016}" type="pres">
      <dgm:prSet presAssocID="{452488BC-10B0-4127-8DE7-A6B4922220BB}" presName="composite" presStyleCnt="0"/>
      <dgm:spPr/>
    </dgm:pt>
    <dgm:pt modelId="{C489E8CF-7BB7-4F20-94F8-38817D6D1465}" type="pres">
      <dgm:prSet presAssocID="{452488BC-10B0-4127-8DE7-A6B4922220BB}" presName="rect1" presStyleLbl="bgShp" presStyleIdx="1" presStyleCnt="3"/>
      <dgm:spPr>
        <a:blipFill rotWithShape="1">
          <a:blip xmlns:r="http://schemas.openxmlformats.org/officeDocument/2006/relationships" r:embed="rId2" cstate="print"/>
          <a:srcRect/>
          <a:stretch>
            <a:fillRect l="-19000" r="-19000"/>
          </a:stretch>
        </a:blipFill>
      </dgm:spPr>
    </dgm:pt>
    <dgm:pt modelId="{2F52CB48-9489-4E29-8021-86BCAE888497}" type="pres">
      <dgm:prSet presAssocID="{452488BC-10B0-4127-8DE7-A6B4922220BB}" presName="rect2" presStyleLbl="trBgShp" presStyleIdx="1" presStyleCnt="3">
        <dgm:presLayoutVars>
          <dgm:bulletEnabled val="1"/>
        </dgm:presLayoutVars>
      </dgm:prSet>
      <dgm:spPr/>
    </dgm:pt>
    <dgm:pt modelId="{E3EDF250-2994-4DEC-84D7-1725120557F7}" type="pres">
      <dgm:prSet presAssocID="{32E98BEA-6B77-42A0-B5C0-4834FF7D23F7}" presName="sibTrans" presStyleCnt="0"/>
      <dgm:spPr/>
    </dgm:pt>
    <dgm:pt modelId="{691B75BA-065C-40B2-A901-A6C8FA360845}" type="pres">
      <dgm:prSet presAssocID="{86A81280-1854-4A48-8A6A-5E47F29EEAE3}" presName="composite" presStyleCnt="0"/>
      <dgm:spPr/>
    </dgm:pt>
    <dgm:pt modelId="{29C71593-E314-41B0-9200-761122F91C3B}" type="pres">
      <dgm:prSet presAssocID="{86A81280-1854-4A48-8A6A-5E47F29EEAE3}" presName="rect1" presStyleLbl="bgShp" presStyleIdx="2" presStyleCnt="3" custLinFactNeighborX="930" custLinFactNeighborY="-362"/>
      <dgm:spPr>
        <a:blipFill rotWithShape="1">
          <a:blip xmlns:r="http://schemas.openxmlformats.org/officeDocument/2006/relationships" r:embed="rId3" cstate="print"/>
          <a:srcRect/>
          <a:stretch>
            <a:fillRect l="-17000" r="-17000"/>
          </a:stretch>
        </a:blipFill>
      </dgm:spPr>
    </dgm:pt>
    <dgm:pt modelId="{ABFC862F-ED08-4412-8337-910DEEACE41B}" type="pres">
      <dgm:prSet presAssocID="{86A81280-1854-4A48-8A6A-5E47F29EEAE3}" presName="rect2" presStyleLbl="trBgShp" presStyleIdx="2" presStyleCnt="3">
        <dgm:presLayoutVars>
          <dgm:bulletEnabled val="1"/>
        </dgm:presLayoutVars>
      </dgm:prSet>
      <dgm:spPr/>
    </dgm:pt>
  </dgm:ptLst>
  <dgm:cxnLst>
    <dgm:cxn modelId="{DDFCBE60-0C3D-4AA8-B94C-CEB9F493296A}" type="presOf" srcId="{2F7E945F-8FF1-4199-9622-3D08EF3C5329}" destId="{538C3648-B21C-4B7B-A03A-0C1E295F2F60}" srcOrd="0" destOrd="0" presId="urn:microsoft.com/office/officeart/2008/layout/BendingPictureSemiTransparentText"/>
    <dgm:cxn modelId="{2A00C750-2004-478C-9A49-83F1D1EB85B4}" srcId="{C0F7FBD0-2826-4FAE-909F-E978F382358F}" destId="{86A81280-1854-4A48-8A6A-5E47F29EEAE3}" srcOrd="2" destOrd="0" parTransId="{1A7E55D0-2C39-4870-810A-1CBC8E1F828C}" sibTransId="{435DAB82-22A4-4E0C-9430-ED7BF476C742}"/>
    <dgm:cxn modelId="{1F4B5056-56A1-4F95-83C8-DCADBD835E6F}" type="presOf" srcId="{C0F7FBD0-2826-4FAE-909F-E978F382358F}" destId="{629ECB86-00AF-4E72-B3D0-727BEA46BDC8}" srcOrd="0" destOrd="0" presId="urn:microsoft.com/office/officeart/2008/layout/BendingPictureSemiTransparentText"/>
    <dgm:cxn modelId="{A1F970D0-3F25-4BE6-BB42-20C1FA52AA1B}" srcId="{C0F7FBD0-2826-4FAE-909F-E978F382358F}" destId="{452488BC-10B0-4127-8DE7-A6B4922220BB}" srcOrd="1" destOrd="0" parTransId="{7A64F530-3CE3-4EA4-95B7-64069366E08D}" sibTransId="{32E98BEA-6B77-42A0-B5C0-4834FF7D23F7}"/>
    <dgm:cxn modelId="{AD454AE1-7E17-41D9-9505-D88E58F786D3}" type="presOf" srcId="{452488BC-10B0-4127-8DE7-A6B4922220BB}" destId="{2F52CB48-9489-4E29-8021-86BCAE888497}" srcOrd="0" destOrd="0" presId="urn:microsoft.com/office/officeart/2008/layout/BendingPictureSemiTransparentText"/>
    <dgm:cxn modelId="{B4A625E5-6F73-49C9-A182-B53EA75E339B}" srcId="{C0F7FBD0-2826-4FAE-909F-E978F382358F}" destId="{2F7E945F-8FF1-4199-9622-3D08EF3C5329}" srcOrd="0" destOrd="0" parTransId="{CE79B095-9672-41F7-8F16-60F6C88DD47B}" sibTransId="{33CFDB3D-E84D-4A85-8BEF-2399097A72DD}"/>
    <dgm:cxn modelId="{57B63BFC-DA4E-4912-8567-0099A69BFE49}" type="presOf" srcId="{86A81280-1854-4A48-8A6A-5E47F29EEAE3}" destId="{ABFC862F-ED08-4412-8337-910DEEACE41B}" srcOrd="0" destOrd="0" presId="urn:microsoft.com/office/officeart/2008/layout/BendingPictureSemiTransparentText"/>
    <dgm:cxn modelId="{CE460433-3641-4B22-BB2A-7E20477E04A1}" type="presParOf" srcId="{629ECB86-00AF-4E72-B3D0-727BEA46BDC8}" destId="{EEB96160-C535-4061-8CF9-B44F2D241B43}" srcOrd="0" destOrd="0" presId="urn:microsoft.com/office/officeart/2008/layout/BendingPictureSemiTransparentText"/>
    <dgm:cxn modelId="{FE8A5173-85CF-4B5B-9113-87B3E6FC81E5}" type="presParOf" srcId="{EEB96160-C535-4061-8CF9-B44F2D241B43}" destId="{F5DE304B-B8FA-4F38-8300-9C0ABE8ED184}" srcOrd="0" destOrd="0" presId="urn:microsoft.com/office/officeart/2008/layout/BendingPictureSemiTransparentText"/>
    <dgm:cxn modelId="{0393F5A5-C0E6-491D-9C35-000B44639723}" type="presParOf" srcId="{EEB96160-C535-4061-8CF9-B44F2D241B43}" destId="{538C3648-B21C-4B7B-A03A-0C1E295F2F60}" srcOrd="1" destOrd="0" presId="urn:microsoft.com/office/officeart/2008/layout/BendingPictureSemiTransparentText"/>
    <dgm:cxn modelId="{4EF02594-9208-456F-8B47-A4E248BF384D}" type="presParOf" srcId="{629ECB86-00AF-4E72-B3D0-727BEA46BDC8}" destId="{6E116505-1E60-46B6-AB49-25089D4DAFBD}" srcOrd="1" destOrd="0" presId="urn:microsoft.com/office/officeart/2008/layout/BendingPictureSemiTransparentText"/>
    <dgm:cxn modelId="{5375A13C-0F98-4972-B8CC-5F7E967DA6F6}" type="presParOf" srcId="{629ECB86-00AF-4E72-B3D0-727BEA46BDC8}" destId="{6E679C9D-CBD8-4769-95C0-5EC84C8B8016}" srcOrd="2" destOrd="0" presId="urn:microsoft.com/office/officeart/2008/layout/BendingPictureSemiTransparentText"/>
    <dgm:cxn modelId="{2273201C-69E1-4678-BAAF-57EFC6A354B6}" type="presParOf" srcId="{6E679C9D-CBD8-4769-95C0-5EC84C8B8016}" destId="{C489E8CF-7BB7-4F20-94F8-38817D6D1465}" srcOrd="0" destOrd="0" presId="urn:microsoft.com/office/officeart/2008/layout/BendingPictureSemiTransparentText"/>
    <dgm:cxn modelId="{02D143F1-B17D-4A96-87DE-EA8CC7383153}" type="presParOf" srcId="{6E679C9D-CBD8-4769-95C0-5EC84C8B8016}" destId="{2F52CB48-9489-4E29-8021-86BCAE888497}" srcOrd="1" destOrd="0" presId="urn:microsoft.com/office/officeart/2008/layout/BendingPictureSemiTransparentText"/>
    <dgm:cxn modelId="{E6CFA353-0E96-4498-912F-1E28263936DA}" type="presParOf" srcId="{629ECB86-00AF-4E72-B3D0-727BEA46BDC8}" destId="{E3EDF250-2994-4DEC-84D7-1725120557F7}" srcOrd="3" destOrd="0" presId="urn:microsoft.com/office/officeart/2008/layout/BendingPictureSemiTransparentText"/>
    <dgm:cxn modelId="{0726445A-9C3B-4D1C-9E07-9C953F17E13A}" type="presParOf" srcId="{629ECB86-00AF-4E72-B3D0-727BEA46BDC8}" destId="{691B75BA-065C-40B2-A901-A6C8FA360845}" srcOrd="4" destOrd="0" presId="urn:microsoft.com/office/officeart/2008/layout/BendingPictureSemiTransparentText"/>
    <dgm:cxn modelId="{365D1EB6-AB0B-41E3-A2E3-E1CF3E39E3AB}" type="presParOf" srcId="{691B75BA-065C-40B2-A901-A6C8FA360845}" destId="{29C71593-E314-41B0-9200-761122F91C3B}" srcOrd="0" destOrd="0" presId="urn:microsoft.com/office/officeart/2008/layout/BendingPictureSemiTransparentText"/>
    <dgm:cxn modelId="{63813428-F84C-4F7B-9DF0-234ECECEAD6A}" type="presParOf" srcId="{691B75BA-065C-40B2-A901-A6C8FA360845}" destId="{ABFC862F-ED08-4412-8337-910DEEACE41B}" srcOrd="1" destOrd="0" presId="urn:microsoft.com/office/officeart/2008/layout/BendingPictureSemiTransparentText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0F7FBD0-2826-4FAE-909F-E978F382358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F7E945F-8FF1-4199-9622-3D08EF3C5329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/>
            <a:t>하이패스 </a:t>
          </a:r>
          <a:r>
            <a:rPr lang="ko-KR" altLang="en-US" dirty="0" err="1"/>
            <a:t>하네스</a:t>
          </a:r>
          <a:r>
            <a:rPr lang="ko-KR" altLang="en-US" dirty="0"/>
            <a:t> 코드</a:t>
          </a:r>
        </a:p>
      </dgm:t>
    </dgm:pt>
    <dgm:pt modelId="{CE79B095-9672-41F7-8F16-60F6C88DD47B}" type="par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33CFDB3D-E84D-4A85-8BEF-2399097A72DD}" type="sib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452488BC-10B0-4127-8DE7-A6B4922220BB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/>
            <a:t>노트북 </a:t>
          </a:r>
          <a:r>
            <a:rPr lang="ko-KR" altLang="en-US" dirty="0" err="1"/>
            <a:t>하네스</a:t>
          </a:r>
          <a:r>
            <a:rPr lang="ko-KR" altLang="en-US" dirty="0"/>
            <a:t> 코드</a:t>
          </a:r>
        </a:p>
      </dgm:t>
    </dgm:pt>
    <dgm:pt modelId="{7A64F530-3CE3-4EA4-95B7-64069366E08D}" type="par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32E98BEA-6B77-42A0-B5C0-4834FF7D23F7}" type="sib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86A81280-1854-4A48-8A6A-5E47F29EEAE3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TV</a:t>
          </a:r>
          <a:r>
            <a:rPr lang="ko-KR" altLang="en-US" dirty="0"/>
            <a:t>용 </a:t>
          </a:r>
          <a:r>
            <a:rPr lang="ko-KR" altLang="en-US" dirty="0" err="1"/>
            <a:t>하네스</a:t>
          </a:r>
          <a:r>
            <a:rPr lang="ko-KR" altLang="en-US" dirty="0"/>
            <a:t> 코드</a:t>
          </a:r>
        </a:p>
      </dgm:t>
    </dgm:pt>
    <dgm:pt modelId="{1A7E55D0-2C39-4870-810A-1CBC8E1F828C}" type="par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435DAB82-22A4-4E0C-9430-ED7BF476C742}" type="sib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629ECB86-00AF-4E72-B3D0-727BEA46BDC8}" type="pres">
      <dgm:prSet presAssocID="{C0F7FBD0-2826-4FAE-909F-E978F382358F}" presName="Name0" presStyleCnt="0">
        <dgm:presLayoutVars>
          <dgm:dir/>
          <dgm:resizeHandles val="exact"/>
        </dgm:presLayoutVars>
      </dgm:prSet>
      <dgm:spPr/>
    </dgm:pt>
    <dgm:pt modelId="{EEB96160-C535-4061-8CF9-B44F2D241B43}" type="pres">
      <dgm:prSet presAssocID="{2F7E945F-8FF1-4199-9622-3D08EF3C5329}" presName="composite" presStyleCnt="0"/>
      <dgm:spPr/>
    </dgm:pt>
    <dgm:pt modelId="{F5DE304B-B8FA-4F38-8300-9C0ABE8ED184}" type="pres">
      <dgm:prSet presAssocID="{2F7E945F-8FF1-4199-9622-3D08EF3C5329}" presName="rect1" presStyleLbl="bgShp" presStyleIdx="0" presStyleCnt="3"/>
      <dgm:spPr>
        <a:blipFill dpi="0" rotWithShape="1"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/>
          <a:stretch>
            <a:fillRect l="-2744" t="8976" r="-2744" b="8976"/>
          </a:stretch>
        </a:blipFill>
      </dgm:spPr>
    </dgm:pt>
    <dgm:pt modelId="{538C3648-B21C-4B7B-A03A-0C1E295F2F60}" type="pres">
      <dgm:prSet presAssocID="{2F7E945F-8FF1-4199-9622-3D08EF3C5329}" presName="rect2" presStyleLbl="trBgShp" presStyleIdx="0" presStyleCnt="3">
        <dgm:presLayoutVars>
          <dgm:bulletEnabled val="1"/>
        </dgm:presLayoutVars>
      </dgm:prSet>
      <dgm:spPr/>
    </dgm:pt>
    <dgm:pt modelId="{6E116505-1E60-46B6-AB49-25089D4DAFBD}" type="pres">
      <dgm:prSet presAssocID="{33CFDB3D-E84D-4A85-8BEF-2399097A72DD}" presName="sibTrans" presStyleCnt="0"/>
      <dgm:spPr/>
    </dgm:pt>
    <dgm:pt modelId="{6E679C9D-CBD8-4769-95C0-5EC84C8B8016}" type="pres">
      <dgm:prSet presAssocID="{452488BC-10B0-4127-8DE7-A6B4922220BB}" presName="composite" presStyleCnt="0"/>
      <dgm:spPr/>
    </dgm:pt>
    <dgm:pt modelId="{C489E8CF-7BB7-4F20-94F8-38817D6D1465}" type="pres">
      <dgm:prSet presAssocID="{452488BC-10B0-4127-8DE7-A6B4922220BB}" presName="rect1" presStyleLbl="bgShp" presStyleIdx="1" presStyleCnt="3"/>
      <dgm:spPr>
        <a:blipFill dpi="0" rotWithShape="1">
          <a:blip xmlns:r="http://schemas.openxmlformats.org/officeDocument/2006/relationships"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rcRect/>
          <a:stretch>
            <a:fillRect l="-2744" t="8976" r="-2744" b="8976"/>
          </a:stretch>
        </a:blipFill>
      </dgm:spPr>
    </dgm:pt>
    <dgm:pt modelId="{2F52CB48-9489-4E29-8021-86BCAE888497}" type="pres">
      <dgm:prSet presAssocID="{452488BC-10B0-4127-8DE7-A6B4922220BB}" presName="rect2" presStyleLbl="trBgShp" presStyleIdx="1" presStyleCnt="3">
        <dgm:presLayoutVars>
          <dgm:bulletEnabled val="1"/>
        </dgm:presLayoutVars>
      </dgm:prSet>
      <dgm:spPr/>
    </dgm:pt>
    <dgm:pt modelId="{E3EDF250-2994-4DEC-84D7-1725120557F7}" type="pres">
      <dgm:prSet presAssocID="{32E98BEA-6B77-42A0-B5C0-4834FF7D23F7}" presName="sibTrans" presStyleCnt="0"/>
      <dgm:spPr/>
    </dgm:pt>
    <dgm:pt modelId="{691B75BA-065C-40B2-A901-A6C8FA360845}" type="pres">
      <dgm:prSet presAssocID="{86A81280-1854-4A48-8A6A-5E47F29EEAE3}" presName="composite" presStyleCnt="0"/>
      <dgm:spPr/>
    </dgm:pt>
    <dgm:pt modelId="{29C71593-E314-41B0-9200-761122F91C3B}" type="pres">
      <dgm:prSet presAssocID="{86A81280-1854-4A48-8A6A-5E47F29EEAE3}" presName="rect1" presStyleLbl="bgShp" presStyleIdx="2" presStyleCnt="3" custLinFactNeighborX="930" custLinFactNeighborY="-362"/>
      <dgm:spPr>
        <a:blipFill dpi="0" rotWithShape="1">
          <a:blip xmlns:r="http://schemas.openxmlformats.org/officeDocument/2006/relationships" r:embed="rId5" cstate="print"/>
          <a:srcRect/>
          <a:stretch>
            <a:fillRect l="-2744" t="8976" r="-2744" b="8976"/>
          </a:stretch>
        </a:blipFill>
      </dgm:spPr>
    </dgm:pt>
    <dgm:pt modelId="{ABFC862F-ED08-4412-8337-910DEEACE41B}" type="pres">
      <dgm:prSet presAssocID="{86A81280-1854-4A48-8A6A-5E47F29EEAE3}" presName="rect2" presStyleLbl="trBgShp" presStyleIdx="2" presStyleCnt="3">
        <dgm:presLayoutVars>
          <dgm:bulletEnabled val="1"/>
        </dgm:presLayoutVars>
      </dgm:prSet>
      <dgm:spPr/>
    </dgm:pt>
  </dgm:ptLst>
  <dgm:cxnLst>
    <dgm:cxn modelId="{DDFCBE60-0C3D-4AA8-B94C-CEB9F493296A}" type="presOf" srcId="{2F7E945F-8FF1-4199-9622-3D08EF3C5329}" destId="{538C3648-B21C-4B7B-A03A-0C1E295F2F60}" srcOrd="0" destOrd="0" presId="urn:microsoft.com/office/officeart/2008/layout/BendingPictureSemiTransparentText"/>
    <dgm:cxn modelId="{2A00C750-2004-478C-9A49-83F1D1EB85B4}" srcId="{C0F7FBD0-2826-4FAE-909F-E978F382358F}" destId="{86A81280-1854-4A48-8A6A-5E47F29EEAE3}" srcOrd="2" destOrd="0" parTransId="{1A7E55D0-2C39-4870-810A-1CBC8E1F828C}" sibTransId="{435DAB82-22A4-4E0C-9430-ED7BF476C742}"/>
    <dgm:cxn modelId="{1F4B5056-56A1-4F95-83C8-DCADBD835E6F}" type="presOf" srcId="{C0F7FBD0-2826-4FAE-909F-E978F382358F}" destId="{629ECB86-00AF-4E72-B3D0-727BEA46BDC8}" srcOrd="0" destOrd="0" presId="urn:microsoft.com/office/officeart/2008/layout/BendingPictureSemiTransparentText"/>
    <dgm:cxn modelId="{A1F970D0-3F25-4BE6-BB42-20C1FA52AA1B}" srcId="{C0F7FBD0-2826-4FAE-909F-E978F382358F}" destId="{452488BC-10B0-4127-8DE7-A6B4922220BB}" srcOrd="1" destOrd="0" parTransId="{7A64F530-3CE3-4EA4-95B7-64069366E08D}" sibTransId="{32E98BEA-6B77-42A0-B5C0-4834FF7D23F7}"/>
    <dgm:cxn modelId="{AD454AE1-7E17-41D9-9505-D88E58F786D3}" type="presOf" srcId="{452488BC-10B0-4127-8DE7-A6B4922220BB}" destId="{2F52CB48-9489-4E29-8021-86BCAE888497}" srcOrd="0" destOrd="0" presId="urn:microsoft.com/office/officeart/2008/layout/BendingPictureSemiTransparentText"/>
    <dgm:cxn modelId="{B4A625E5-6F73-49C9-A182-B53EA75E339B}" srcId="{C0F7FBD0-2826-4FAE-909F-E978F382358F}" destId="{2F7E945F-8FF1-4199-9622-3D08EF3C5329}" srcOrd="0" destOrd="0" parTransId="{CE79B095-9672-41F7-8F16-60F6C88DD47B}" sibTransId="{33CFDB3D-E84D-4A85-8BEF-2399097A72DD}"/>
    <dgm:cxn modelId="{57B63BFC-DA4E-4912-8567-0099A69BFE49}" type="presOf" srcId="{86A81280-1854-4A48-8A6A-5E47F29EEAE3}" destId="{ABFC862F-ED08-4412-8337-910DEEACE41B}" srcOrd="0" destOrd="0" presId="urn:microsoft.com/office/officeart/2008/layout/BendingPictureSemiTransparentText"/>
    <dgm:cxn modelId="{CE460433-3641-4B22-BB2A-7E20477E04A1}" type="presParOf" srcId="{629ECB86-00AF-4E72-B3D0-727BEA46BDC8}" destId="{EEB96160-C535-4061-8CF9-B44F2D241B43}" srcOrd="0" destOrd="0" presId="urn:microsoft.com/office/officeart/2008/layout/BendingPictureSemiTransparentText"/>
    <dgm:cxn modelId="{FE8A5173-85CF-4B5B-9113-87B3E6FC81E5}" type="presParOf" srcId="{EEB96160-C535-4061-8CF9-B44F2D241B43}" destId="{F5DE304B-B8FA-4F38-8300-9C0ABE8ED184}" srcOrd="0" destOrd="0" presId="urn:microsoft.com/office/officeart/2008/layout/BendingPictureSemiTransparentText"/>
    <dgm:cxn modelId="{0393F5A5-C0E6-491D-9C35-000B44639723}" type="presParOf" srcId="{EEB96160-C535-4061-8CF9-B44F2D241B43}" destId="{538C3648-B21C-4B7B-A03A-0C1E295F2F60}" srcOrd="1" destOrd="0" presId="urn:microsoft.com/office/officeart/2008/layout/BendingPictureSemiTransparentText"/>
    <dgm:cxn modelId="{4EF02594-9208-456F-8B47-A4E248BF384D}" type="presParOf" srcId="{629ECB86-00AF-4E72-B3D0-727BEA46BDC8}" destId="{6E116505-1E60-46B6-AB49-25089D4DAFBD}" srcOrd="1" destOrd="0" presId="urn:microsoft.com/office/officeart/2008/layout/BendingPictureSemiTransparentText"/>
    <dgm:cxn modelId="{5375A13C-0F98-4972-B8CC-5F7E967DA6F6}" type="presParOf" srcId="{629ECB86-00AF-4E72-B3D0-727BEA46BDC8}" destId="{6E679C9D-CBD8-4769-95C0-5EC84C8B8016}" srcOrd="2" destOrd="0" presId="urn:microsoft.com/office/officeart/2008/layout/BendingPictureSemiTransparentText"/>
    <dgm:cxn modelId="{2273201C-69E1-4678-BAAF-57EFC6A354B6}" type="presParOf" srcId="{6E679C9D-CBD8-4769-95C0-5EC84C8B8016}" destId="{C489E8CF-7BB7-4F20-94F8-38817D6D1465}" srcOrd="0" destOrd="0" presId="urn:microsoft.com/office/officeart/2008/layout/BendingPictureSemiTransparentText"/>
    <dgm:cxn modelId="{02D143F1-B17D-4A96-87DE-EA8CC7383153}" type="presParOf" srcId="{6E679C9D-CBD8-4769-95C0-5EC84C8B8016}" destId="{2F52CB48-9489-4E29-8021-86BCAE888497}" srcOrd="1" destOrd="0" presId="urn:microsoft.com/office/officeart/2008/layout/BendingPictureSemiTransparentText"/>
    <dgm:cxn modelId="{E6CFA353-0E96-4498-912F-1E28263936DA}" type="presParOf" srcId="{629ECB86-00AF-4E72-B3D0-727BEA46BDC8}" destId="{E3EDF250-2994-4DEC-84D7-1725120557F7}" srcOrd="3" destOrd="0" presId="urn:microsoft.com/office/officeart/2008/layout/BendingPictureSemiTransparentText"/>
    <dgm:cxn modelId="{0726445A-9C3B-4D1C-9E07-9C953F17E13A}" type="presParOf" srcId="{629ECB86-00AF-4E72-B3D0-727BEA46BDC8}" destId="{691B75BA-065C-40B2-A901-A6C8FA360845}" srcOrd="4" destOrd="0" presId="urn:microsoft.com/office/officeart/2008/layout/BendingPictureSemiTransparentText"/>
    <dgm:cxn modelId="{365D1EB6-AB0B-41E3-A2E3-E1CF3E39E3AB}" type="presParOf" srcId="{691B75BA-065C-40B2-A901-A6C8FA360845}" destId="{29C71593-E314-41B0-9200-761122F91C3B}" srcOrd="0" destOrd="0" presId="urn:microsoft.com/office/officeart/2008/layout/BendingPictureSemiTransparentText"/>
    <dgm:cxn modelId="{63813428-F84C-4F7B-9DF0-234ECECEAD6A}" type="presParOf" srcId="{691B75BA-065C-40B2-A901-A6C8FA360845}" destId="{ABFC862F-ED08-4412-8337-910DEEACE41B}" srcOrd="1" destOrd="0" presId="urn:microsoft.com/office/officeart/2008/layout/BendingPictureSemiTransparentTex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03BCFD8-37AF-4C9C-B18D-D4CE866094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51DBE5A-C985-451B-A8A7-01B7083103BD}">
      <dgm:prSet phldrT="[텍스트]"/>
      <dgm:spPr/>
      <dgm:t>
        <a:bodyPr/>
        <a:lstStyle/>
        <a:p>
          <a:pPr algn="ctr" latinLnBrk="1"/>
          <a:r>
            <a:rPr lang="ko-KR" altLang="en-US" dirty="0" err="1"/>
            <a:t>하네스</a:t>
          </a:r>
          <a:r>
            <a:rPr lang="ko-KR" altLang="en-US" dirty="0"/>
            <a:t> 코드 제품</a:t>
          </a:r>
        </a:p>
      </dgm:t>
    </dgm:pt>
    <dgm:pt modelId="{312E776E-FF22-4CE0-81AD-FCFAEE92EF02}" type="par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155EBC9D-7255-41B2-A8B7-2FB53DE44EBF}" type="sib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EED6F2BD-7844-470E-8169-B0A22A3FC1D5}" type="pres">
      <dgm:prSet presAssocID="{103BCFD8-37AF-4C9C-B18D-D4CE866094B5}" presName="linear" presStyleCnt="0">
        <dgm:presLayoutVars>
          <dgm:animLvl val="lvl"/>
          <dgm:resizeHandles val="exact"/>
        </dgm:presLayoutVars>
      </dgm:prSet>
      <dgm:spPr/>
    </dgm:pt>
    <dgm:pt modelId="{A58419C5-03AE-440C-8C96-91CFB2B60546}" type="pres">
      <dgm:prSet presAssocID="{651DBE5A-C985-451B-A8A7-01B7083103BD}" presName="parentText" presStyleLbl="node1" presStyleIdx="0" presStyleCnt="1" custScaleX="89427" custScaleY="52416" custLinFactNeighborX="937" custLinFactNeighborY="-48543">
        <dgm:presLayoutVars>
          <dgm:chMax val="0"/>
          <dgm:bulletEnabled val="1"/>
        </dgm:presLayoutVars>
      </dgm:prSet>
      <dgm:spPr/>
    </dgm:pt>
  </dgm:ptLst>
  <dgm:cxnLst>
    <dgm:cxn modelId="{41BC3485-2B5A-4FDC-BB0E-3649295BD516}" srcId="{103BCFD8-37AF-4C9C-B18D-D4CE866094B5}" destId="{651DBE5A-C985-451B-A8A7-01B7083103BD}" srcOrd="0" destOrd="0" parTransId="{312E776E-FF22-4CE0-81AD-FCFAEE92EF02}" sibTransId="{155EBC9D-7255-41B2-A8B7-2FB53DE44EBF}"/>
    <dgm:cxn modelId="{EA1B04A2-4247-4557-BE4D-36C9D2A1B000}" type="presOf" srcId="{651DBE5A-C985-451B-A8A7-01B7083103BD}" destId="{A58419C5-03AE-440C-8C96-91CFB2B60546}" srcOrd="0" destOrd="0" presId="urn:microsoft.com/office/officeart/2005/8/layout/vList2"/>
    <dgm:cxn modelId="{71ADEEB2-03E2-427F-9239-4CD6C48FD392}" type="presOf" srcId="{103BCFD8-37AF-4C9C-B18D-D4CE866094B5}" destId="{EED6F2BD-7844-470E-8169-B0A22A3FC1D5}" srcOrd="0" destOrd="0" presId="urn:microsoft.com/office/officeart/2005/8/layout/vList2"/>
    <dgm:cxn modelId="{F32AA025-E54D-4482-BE89-CC44043A5F21}" type="presParOf" srcId="{EED6F2BD-7844-470E-8169-B0A22A3FC1D5}" destId="{A58419C5-03AE-440C-8C96-91CFB2B605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03BCFD8-37AF-4C9C-B18D-D4CE866094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51DBE5A-C985-451B-A8A7-01B7083103BD}">
      <dgm:prSet phldrT="[텍스트]"/>
      <dgm:spPr/>
      <dgm:t>
        <a:bodyPr/>
        <a:lstStyle/>
        <a:p>
          <a:pPr algn="ctr" latinLnBrk="1"/>
          <a:r>
            <a:rPr lang="ko-KR" altLang="en-US" dirty="0"/>
            <a:t>차단기 제품</a:t>
          </a:r>
        </a:p>
      </dgm:t>
    </dgm:pt>
    <dgm:pt modelId="{312E776E-FF22-4CE0-81AD-FCFAEE92EF02}" type="par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155EBC9D-7255-41B2-A8B7-2FB53DE44EBF}" type="sib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EED6F2BD-7844-470E-8169-B0A22A3FC1D5}" type="pres">
      <dgm:prSet presAssocID="{103BCFD8-37AF-4C9C-B18D-D4CE866094B5}" presName="linear" presStyleCnt="0">
        <dgm:presLayoutVars>
          <dgm:animLvl val="lvl"/>
          <dgm:resizeHandles val="exact"/>
        </dgm:presLayoutVars>
      </dgm:prSet>
      <dgm:spPr/>
    </dgm:pt>
    <dgm:pt modelId="{A58419C5-03AE-440C-8C96-91CFB2B60546}" type="pres">
      <dgm:prSet presAssocID="{651DBE5A-C985-451B-A8A7-01B7083103BD}" presName="parentText" presStyleLbl="node1" presStyleIdx="0" presStyleCnt="1" custScaleX="89427" custScaleY="52416" custLinFactNeighborX="937" custLinFactNeighborY="-48543">
        <dgm:presLayoutVars>
          <dgm:chMax val="0"/>
          <dgm:bulletEnabled val="1"/>
        </dgm:presLayoutVars>
      </dgm:prSet>
      <dgm:spPr/>
    </dgm:pt>
  </dgm:ptLst>
  <dgm:cxnLst>
    <dgm:cxn modelId="{41BC3485-2B5A-4FDC-BB0E-3649295BD516}" srcId="{103BCFD8-37AF-4C9C-B18D-D4CE866094B5}" destId="{651DBE5A-C985-451B-A8A7-01B7083103BD}" srcOrd="0" destOrd="0" parTransId="{312E776E-FF22-4CE0-81AD-FCFAEE92EF02}" sibTransId="{155EBC9D-7255-41B2-A8B7-2FB53DE44EBF}"/>
    <dgm:cxn modelId="{EA1B04A2-4247-4557-BE4D-36C9D2A1B000}" type="presOf" srcId="{651DBE5A-C985-451B-A8A7-01B7083103BD}" destId="{A58419C5-03AE-440C-8C96-91CFB2B60546}" srcOrd="0" destOrd="0" presId="urn:microsoft.com/office/officeart/2005/8/layout/vList2"/>
    <dgm:cxn modelId="{71ADEEB2-03E2-427F-9239-4CD6C48FD392}" type="presOf" srcId="{103BCFD8-37AF-4C9C-B18D-D4CE866094B5}" destId="{EED6F2BD-7844-470E-8169-B0A22A3FC1D5}" srcOrd="0" destOrd="0" presId="urn:microsoft.com/office/officeart/2005/8/layout/vList2"/>
    <dgm:cxn modelId="{F32AA025-E54D-4482-BE89-CC44043A5F21}" type="presParOf" srcId="{EED6F2BD-7844-470E-8169-B0A22A3FC1D5}" destId="{A58419C5-03AE-440C-8C96-91CFB2B605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0F7FBD0-2826-4FAE-909F-E978F382358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F7E945F-8FF1-4199-9622-3D08EF3C5329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/>
            <a:t>차단기 완제품</a:t>
          </a:r>
        </a:p>
      </dgm:t>
    </dgm:pt>
    <dgm:pt modelId="{CE79B095-9672-41F7-8F16-60F6C88DD47B}" type="par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33CFDB3D-E84D-4A85-8BEF-2399097A72DD}" type="sib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452488BC-10B0-4127-8DE7-A6B4922220BB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/>
            <a:t>차단기 부품</a:t>
          </a:r>
        </a:p>
      </dgm:t>
    </dgm:pt>
    <dgm:pt modelId="{7A64F530-3CE3-4EA4-95B7-64069366E08D}" type="par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32E98BEA-6B77-42A0-B5C0-4834FF7D23F7}" type="sib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86A81280-1854-4A48-8A6A-5E47F29EEAE3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/>
            <a:t>차단기 </a:t>
          </a:r>
          <a:r>
            <a:rPr lang="ko-KR" altLang="en-US" dirty="0" err="1"/>
            <a:t>하축</a:t>
          </a:r>
          <a:endParaRPr lang="ko-KR" altLang="en-US" dirty="0"/>
        </a:p>
      </dgm:t>
    </dgm:pt>
    <dgm:pt modelId="{1A7E55D0-2C39-4870-810A-1CBC8E1F828C}" type="par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435DAB82-22A4-4E0C-9430-ED7BF476C742}" type="sib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629ECB86-00AF-4E72-B3D0-727BEA46BDC8}" type="pres">
      <dgm:prSet presAssocID="{C0F7FBD0-2826-4FAE-909F-E978F382358F}" presName="Name0" presStyleCnt="0">
        <dgm:presLayoutVars>
          <dgm:dir/>
          <dgm:resizeHandles val="exact"/>
        </dgm:presLayoutVars>
      </dgm:prSet>
      <dgm:spPr/>
    </dgm:pt>
    <dgm:pt modelId="{EEB96160-C535-4061-8CF9-B44F2D241B43}" type="pres">
      <dgm:prSet presAssocID="{2F7E945F-8FF1-4199-9622-3D08EF3C5329}" presName="composite" presStyleCnt="0"/>
      <dgm:spPr/>
    </dgm:pt>
    <dgm:pt modelId="{F5DE304B-B8FA-4F38-8300-9C0ABE8ED184}" type="pres">
      <dgm:prSet presAssocID="{2F7E945F-8FF1-4199-9622-3D08EF3C5329}" presName="rect1" presStyleLbl="bgShp" presStyleIdx="0" presStyleCnt="3"/>
      <dgm:spPr>
        <a:blipFill rotWithShape="1">
          <a:blip xmlns:r="http://schemas.openxmlformats.org/officeDocument/2006/relationships" r:embed="rId1" cstate="print"/>
          <a:srcRect/>
          <a:stretch>
            <a:fillRect t="-14000" b="-14000"/>
          </a:stretch>
        </a:blipFill>
      </dgm:spPr>
    </dgm:pt>
    <dgm:pt modelId="{538C3648-B21C-4B7B-A03A-0C1E295F2F60}" type="pres">
      <dgm:prSet presAssocID="{2F7E945F-8FF1-4199-9622-3D08EF3C5329}" presName="rect2" presStyleLbl="trBgShp" presStyleIdx="0" presStyleCnt="3">
        <dgm:presLayoutVars>
          <dgm:bulletEnabled val="1"/>
        </dgm:presLayoutVars>
      </dgm:prSet>
      <dgm:spPr/>
    </dgm:pt>
    <dgm:pt modelId="{6E116505-1E60-46B6-AB49-25089D4DAFBD}" type="pres">
      <dgm:prSet presAssocID="{33CFDB3D-E84D-4A85-8BEF-2399097A72DD}" presName="sibTrans" presStyleCnt="0"/>
      <dgm:spPr/>
    </dgm:pt>
    <dgm:pt modelId="{6E679C9D-CBD8-4769-95C0-5EC84C8B8016}" type="pres">
      <dgm:prSet presAssocID="{452488BC-10B0-4127-8DE7-A6B4922220BB}" presName="composite" presStyleCnt="0"/>
      <dgm:spPr/>
    </dgm:pt>
    <dgm:pt modelId="{C489E8CF-7BB7-4F20-94F8-38817D6D1465}" type="pres">
      <dgm:prSet presAssocID="{452488BC-10B0-4127-8DE7-A6B4922220BB}" presName="rect1" presStyleLbl="bgShp" presStyleIdx="1" presStyleCnt="3"/>
      <dgm:spPr>
        <a:blipFill rotWithShape="1">
          <a:blip xmlns:r="http://schemas.openxmlformats.org/officeDocument/2006/relationships" r:embed="rId2" cstate="print"/>
          <a:srcRect/>
          <a:stretch>
            <a:fillRect l="-18000" r="-18000"/>
          </a:stretch>
        </a:blipFill>
      </dgm:spPr>
    </dgm:pt>
    <dgm:pt modelId="{2F52CB48-9489-4E29-8021-86BCAE888497}" type="pres">
      <dgm:prSet presAssocID="{452488BC-10B0-4127-8DE7-A6B4922220BB}" presName="rect2" presStyleLbl="trBgShp" presStyleIdx="1" presStyleCnt="3">
        <dgm:presLayoutVars>
          <dgm:bulletEnabled val="1"/>
        </dgm:presLayoutVars>
      </dgm:prSet>
      <dgm:spPr/>
    </dgm:pt>
    <dgm:pt modelId="{E3EDF250-2994-4DEC-84D7-1725120557F7}" type="pres">
      <dgm:prSet presAssocID="{32E98BEA-6B77-42A0-B5C0-4834FF7D23F7}" presName="sibTrans" presStyleCnt="0"/>
      <dgm:spPr/>
    </dgm:pt>
    <dgm:pt modelId="{691B75BA-065C-40B2-A901-A6C8FA360845}" type="pres">
      <dgm:prSet presAssocID="{86A81280-1854-4A48-8A6A-5E47F29EEAE3}" presName="composite" presStyleCnt="0"/>
      <dgm:spPr/>
    </dgm:pt>
    <dgm:pt modelId="{29C71593-E314-41B0-9200-761122F91C3B}" type="pres">
      <dgm:prSet presAssocID="{86A81280-1854-4A48-8A6A-5E47F29EEAE3}" presName="rect1" presStyleLbl="bgShp" presStyleIdx="2" presStyleCnt="3" custLinFactNeighborX="930" custLinFactNeighborY="-362"/>
      <dgm:spPr>
        <a:blipFill rotWithShape="1">
          <a:blip xmlns:r="http://schemas.openxmlformats.org/officeDocument/2006/relationships" r:embed="rId3" cstate="print"/>
          <a:srcRect/>
          <a:stretch>
            <a:fillRect t="-12000" b="-12000"/>
          </a:stretch>
        </a:blipFill>
      </dgm:spPr>
    </dgm:pt>
    <dgm:pt modelId="{ABFC862F-ED08-4412-8337-910DEEACE41B}" type="pres">
      <dgm:prSet presAssocID="{86A81280-1854-4A48-8A6A-5E47F29EEAE3}" presName="rect2" presStyleLbl="trBgShp" presStyleIdx="2" presStyleCnt="3">
        <dgm:presLayoutVars>
          <dgm:bulletEnabled val="1"/>
        </dgm:presLayoutVars>
      </dgm:prSet>
      <dgm:spPr/>
    </dgm:pt>
  </dgm:ptLst>
  <dgm:cxnLst>
    <dgm:cxn modelId="{DDFCBE60-0C3D-4AA8-B94C-CEB9F493296A}" type="presOf" srcId="{2F7E945F-8FF1-4199-9622-3D08EF3C5329}" destId="{538C3648-B21C-4B7B-A03A-0C1E295F2F60}" srcOrd="0" destOrd="0" presId="urn:microsoft.com/office/officeart/2008/layout/BendingPictureSemiTransparentText"/>
    <dgm:cxn modelId="{2A00C750-2004-478C-9A49-83F1D1EB85B4}" srcId="{C0F7FBD0-2826-4FAE-909F-E978F382358F}" destId="{86A81280-1854-4A48-8A6A-5E47F29EEAE3}" srcOrd="2" destOrd="0" parTransId="{1A7E55D0-2C39-4870-810A-1CBC8E1F828C}" sibTransId="{435DAB82-22A4-4E0C-9430-ED7BF476C742}"/>
    <dgm:cxn modelId="{1F4B5056-56A1-4F95-83C8-DCADBD835E6F}" type="presOf" srcId="{C0F7FBD0-2826-4FAE-909F-E978F382358F}" destId="{629ECB86-00AF-4E72-B3D0-727BEA46BDC8}" srcOrd="0" destOrd="0" presId="urn:microsoft.com/office/officeart/2008/layout/BendingPictureSemiTransparentText"/>
    <dgm:cxn modelId="{A1F970D0-3F25-4BE6-BB42-20C1FA52AA1B}" srcId="{C0F7FBD0-2826-4FAE-909F-E978F382358F}" destId="{452488BC-10B0-4127-8DE7-A6B4922220BB}" srcOrd="1" destOrd="0" parTransId="{7A64F530-3CE3-4EA4-95B7-64069366E08D}" sibTransId="{32E98BEA-6B77-42A0-B5C0-4834FF7D23F7}"/>
    <dgm:cxn modelId="{AD454AE1-7E17-41D9-9505-D88E58F786D3}" type="presOf" srcId="{452488BC-10B0-4127-8DE7-A6B4922220BB}" destId="{2F52CB48-9489-4E29-8021-86BCAE888497}" srcOrd="0" destOrd="0" presId="urn:microsoft.com/office/officeart/2008/layout/BendingPictureSemiTransparentText"/>
    <dgm:cxn modelId="{B4A625E5-6F73-49C9-A182-B53EA75E339B}" srcId="{C0F7FBD0-2826-4FAE-909F-E978F382358F}" destId="{2F7E945F-8FF1-4199-9622-3D08EF3C5329}" srcOrd="0" destOrd="0" parTransId="{CE79B095-9672-41F7-8F16-60F6C88DD47B}" sibTransId="{33CFDB3D-E84D-4A85-8BEF-2399097A72DD}"/>
    <dgm:cxn modelId="{57B63BFC-DA4E-4912-8567-0099A69BFE49}" type="presOf" srcId="{86A81280-1854-4A48-8A6A-5E47F29EEAE3}" destId="{ABFC862F-ED08-4412-8337-910DEEACE41B}" srcOrd="0" destOrd="0" presId="urn:microsoft.com/office/officeart/2008/layout/BendingPictureSemiTransparentText"/>
    <dgm:cxn modelId="{CE460433-3641-4B22-BB2A-7E20477E04A1}" type="presParOf" srcId="{629ECB86-00AF-4E72-B3D0-727BEA46BDC8}" destId="{EEB96160-C535-4061-8CF9-B44F2D241B43}" srcOrd="0" destOrd="0" presId="urn:microsoft.com/office/officeart/2008/layout/BendingPictureSemiTransparentText"/>
    <dgm:cxn modelId="{FE8A5173-85CF-4B5B-9113-87B3E6FC81E5}" type="presParOf" srcId="{EEB96160-C535-4061-8CF9-B44F2D241B43}" destId="{F5DE304B-B8FA-4F38-8300-9C0ABE8ED184}" srcOrd="0" destOrd="0" presId="urn:microsoft.com/office/officeart/2008/layout/BendingPictureSemiTransparentText"/>
    <dgm:cxn modelId="{0393F5A5-C0E6-491D-9C35-000B44639723}" type="presParOf" srcId="{EEB96160-C535-4061-8CF9-B44F2D241B43}" destId="{538C3648-B21C-4B7B-A03A-0C1E295F2F60}" srcOrd="1" destOrd="0" presId="urn:microsoft.com/office/officeart/2008/layout/BendingPictureSemiTransparentText"/>
    <dgm:cxn modelId="{4EF02594-9208-456F-8B47-A4E248BF384D}" type="presParOf" srcId="{629ECB86-00AF-4E72-B3D0-727BEA46BDC8}" destId="{6E116505-1E60-46B6-AB49-25089D4DAFBD}" srcOrd="1" destOrd="0" presId="urn:microsoft.com/office/officeart/2008/layout/BendingPictureSemiTransparentText"/>
    <dgm:cxn modelId="{5375A13C-0F98-4972-B8CC-5F7E967DA6F6}" type="presParOf" srcId="{629ECB86-00AF-4E72-B3D0-727BEA46BDC8}" destId="{6E679C9D-CBD8-4769-95C0-5EC84C8B8016}" srcOrd="2" destOrd="0" presId="urn:microsoft.com/office/officeart/2008/layout/BendingPictureSemiTransparentText"/>
    <dgm:cxn modelId="{2273201C-69E1-4678-BAAF-57EFC6A354B6}" type="presParOf" srcId="{6E679C9D-CBD8-4769-95C0-5EC84C8B8016}" destId="{C489E8CF-7BB7-4F20-94F8-38817D6D1465}" srcOrd="0" destOrd="0" presId="urn:microsoft.com/office/officeart/2008/layout/BendingPictureSemiTransparentText"/>
    <dgm:cxn modelId="{02D143F1-B17D-4A96-87DE-EA8CC7383153}" type="presParOf" srcId="{6E679C9D-CBD8-4769-95C0-5EC84C8B8016}" destId="{2F52CB48-9489-4E29-8021-86BCAE888497}" srcOrd="1" destOrd="0" presId="urn:microsoft.com/office/officeart/2008/layout/BendingPictureSemiTransparentText"/>
    <dgm:cxn modelId="{E6CFA353-0E96-4498-912F-1E28263936DA}" type="presParOf" srcId="{629ECB86-00AF-4E72-B3D0-727BEA46BDC8}" destId="{E3EDF250-2994-4DEC-84D7-1725120557F7}" srcOrd="3" destOrd="0" presId="urn:microsoft.com/office/officeart/2008/layout/BendingPictureSemiTransparentText"/>
    <dgm:cxn modelId="{0726445A-9C3B-4D1C-9E07-9C953F17E13A}" type="presParOf" srcId="{629ECB86-00AF-4E72-B3D0-727BEA46BDC8}" destId="{691B75BA-065C-40B2-A901-A6C8FA360845}" srcOrd="4" destOrd="0" presId="urn:microsoft.com/office/officeart/2008/layout/BendingPictureSemiTransparentText"/>
    <dgm:cxn modelId="{365D1EB6-AB0B-41E3-A2E3-E1CF3E39E3AB}" type="presParOf" srcId="{691B75BA-065C-40B2-A901-A6C8FA360845}" destId="{29C71593-E314-41B0-9200-761122F91C3B}" srcOrd="0" destOrd="0" presId="urn:microsoft.com/office/officeart/2008/layout/BendingPictureSemiTransparentText"/>
    <dgm:cxn modelId="{63813428-F84C-4F7B-9DF0-234ECECEAD6A}" type="presParOf" srcId="{691B75BA-065C-40B2-A901-A6C8FA360845}" destId="{ABFC862F-ED08-4412-8337-910DEEACE41B}" srcOrd="1" destOrd="0" presId="urn:microsoft.com/office/officeart/2008/layout/BendingPictureSemiTransparentText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A04169B-48F9-4BF6-9C04-EF73F38EBF4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0E9B36A-7BFE-4FC1-95EC-65FDB7E7C475}">
      <dgm:prSet phldrT="[텍스트]"/>
      <dgm:spPr/>
      <dgm:t>
        <a:bodyPr/>
        <a:lstStyle/>
        <a:p>
          <a:pPr latinLnBrk="1"/>
          <a:r>
            <a:rPr lang="ko-KR" altLang="en-US" dirty="0"/>
            <a:t>지속적인 신규개발 및 사업다각화</a:t>
          </a:r>
        </a:p>
      </dgm:t>
    </dgm:pt>
    <dgm:pt modelId="{371E6C74-A919-4BA2-ACB7-954DB2FCAEC3}" type="parTrans" cxnId="{323E88A5-037C-4705-84A3-E257797201AC}">
      <dgm:prSet/>
      <dgm:spPr/>
      <dgm:t>
        <a:bodyPr/>
        <a:lstStyle/>
        <a:p>
          <a:pPr latinLnBrk="1"/>
          <a:endParaRPr lang="ko-KR" altLang="en-US"/>
        </a:p>
      </dgm:t>
    </dgm:pt>
    <dgm:pt modelId="{3B0BA03B-2FB8-42FF-B7E1-8FA8E4A0919B}" type="sibTrans" cxnId="{323E88A5-037C-4705-84A3-E257797201AC}">
      <dgm:prSet/>
      <dgm:spPr/>
      <dgm:t>
        <a:bodyPr/>
        <a:lstStyle/>
        <a:p>
          <a:pPr latinLnBrk="1"/>
          <a:endParaRPr lang="ko-KR" altLang="en-US"/>
        </a:p>
      </dgm:t>
    </dgm:pt>
    <dgm:pt modelId="{BD14B64B-133D-4E9E-A427-741EA14A4104}">
      <dgm:prSet phldrT="[텍스트]"/>
      <dgm:spPr/>
      <dgm:t>
        <a:bodyPr/>
        <a:lstStyle/>
        <a:p>
          <a:pPr latinLnBrk="1"/>
          <a:r>
            <a:rPr lang="ko-KR" altLang="en-US" dirty="0"/>
            <a:t>안정된 재무구조</a:t>
          </a:r>
        </a:p>
      </dgm:t>
    </dgm:pt>
    <dgm:pt modelId="{D68F95FB-2BC9-443C-93FE-7AA2175BD9EB}" type="parTrans" cxnId="{3120AFFA-AF7E-4953-8838-0553B127F1A8}">
      <dgm:prSet/>
      <dgm:spPr/>
      <dgm:t>
        <a:bodyPr/>
        <a:lstStyle/>
        <a:p>
          <a:pPr latinLnBrk="1"/>
          <a:endParaRPr lang="ko-KR" altLang="en-US"/>
        </a:p>
      </dgm:t>
    </dgm:pt>
    <dgm:pt modelId="{80424AA1-CF35-44A1-A238-268D2EEC57F8}" type="sibTrans" cxnId="{3120AFFA-AF7E-4953-8838-0553B127F1A8}">
      <dgm:prSet/>
      <dgm:spPr/>
      <dgm:t>
        <a:bodyPr/>
        <a:lstStyle/>
        <a:p>
          <a:pPr latinLnBrk="1"/>
          <a:endParaRPr lang="ko-KR" altLang="en-US"/>
        </a:p>
      </dgm:t>
    </dgm:pt>
    <dgm:pt modelId="{88E51B4A-2E1D-406B-9779-7281170B99AA}">
      <dgm:prSet phldrT="[텍스트]"/>
      <dgm:spPr/>
      <dgm:t>
        <a:bodyPr/>
        <a:lstStyle/>
        <a:p>
          <a:pPr latinLnBrk="1"/>
          <a:r>
            <a:rPr lang="ko-KR" altLang="en-US" dirty="0"/>
            <a:t>차별화된 기술력</a:t>
          </a:r>
          <a:endParaRPr lang="en-US" altLang="ko-KR" dirty="0"/>
        </a:p>
        <a:p>
          <a:pPr latinLnBrk="1"/>
          <a:r>
            <a:rPr lang="ko-KR" altLang="en-US" dirty="0"/>
            <a:t>원가절감시스템</a:t>
          </a:r>
        </a:p>
      </dgm:t>
    </dgm:pt>
    <dgm:pt modelId="{B3BB9FE9-069C-4AF0-A14B-D7CBB7FB7657}" type="parTrans" cxnId="{F4559F8F-D28F-4A71-B5E9-5116DBA410C9}">
      <dgm:prSet/>
      <dgm:spPr/>
      <dgm:t>
        <a:bodyPr/>
        <a:lstStyle/>
        <a:p>
          <a:pPr latinLnBrk="1"/>
          <a:endParaRPr lang="ko-KR" altLang="en-US"/>
        </a:p>
      </dgm:t>
    </dgm:pt>
    <dgm:pt modelId="{C4AEDC30-4CD5-4E83-BF1D-AC8B03E82997}" type="sibTrans" cxnId="{F4559F8F-D28F-4A71-B5E9-5116DBA410C9}">
      <dgm:prSet/>
      <dgm:spPr/>
      <dgm:t>
        <a:bodyPr/>
        <a:lstStyle/>
        <a:p>
          <a:pPr latinLnBrk="1"/>
          <a:endParaRPr lang="ko-KR" altLang="en-US"/>
        </a:p>
      </dgm:t>
    </dgm:pt>
    <dgm:pt modelId="{9F051431-911B-4B49-AEC1-0A8CEE9A5E4F}">
      <dgm:prSet phldrT="[텍스트]"/>
      <dgm:spPr/>
      <dgm:t>
        <a:bodyPr/>
        <a:lstStyle/>
        <a:p>
          <a:pPr latinLnBrk="1"/>
          <a:r>
            <a:rPr lang="ko-KR" altLang="en-US" dirty="0" err="1"/>
            <a:t>친화경</a:t>
          </a:r>
          <a:endParaRPr lang="en-US" altLang="ko-KR" dirty="0"/>
        </a:p>
        <a:p>
          <a:pPr latinLnBrk="1"/>
          <a:r>
            <a:rPr lang="ko-KR" altLang="en-US" dirty="0"/>
            <a:t>제품</a:t>
          </a:r>
        </a:p>
      </dgm:t>
    </dgm:pt>
    <dgm:pt modelId="{3B71FCC6-AE19-4DAD-B675-D9C430CFE51F}" type="parTrans" cxnId="{96910AEC-5DB5-4EC9-9001-C8571EA6D9EA}">
      <dgm:prSet/>
      <dgm:spPr/>
      <dgm:t>
        <a:bodyPr/>
        <a:lstStyle/>
        <a:p>
          <a:pPr latinLnBrk="1"/>
          <a:endParaRPr lang="ko-KR" altLang="en-US"/>
        </a:p>
      </dgm:t>
    </dgm:pt>
    <dgm:pt modelId="{3F3EDE44-03EC-4977-94B5-BB5B48BBFEFC}" type="sibTrans" cxnId="{96910AEC-5DB5-4EC9-9001-C8571EA6D9EA}">
      <dgm:prSet/>
      <dgm:spPr/>
      <dgm:t>
        <a:bodyPr/>
        <a:lstStyle/>
        <a:p>
          <a:pPr latinLnBrk="1"/>
          <a:endParaRPr lang="ko-KR" altLang="en-US"/>
        </a:p>
      </dgm:t>
    </dgm:pt>
    <dgm:pt modelId="{C8C3EFBD-6F9C-45CA-AAB6-616CDBDFCEFD}">
      <dgm:prSet phldrT="[텍스트]"/>
      <dgm:spPr/>
      <dgm:t>
        <a:bodyPr/>
        <a:lstStyle/>
        <a:p>
          <a:pPr latinLnBrk="1"/>
          <a:r>
            <a:rPr lang="ko-KR" altLang="en-US" dirty="0"/>
            <a:t>최고의</a:t>
          </a:r>
          <a:endParaRPr lang="en-US" altLang="ko-KR" dirty="0"/>
        </a:p>
        <a:p>
          <a:pPr latinLnBrk="1"/>
          <a:r>
            <a:rPr lang="ko-KR" altLang="en-US" dirty="0"/>
            <a:t>품질</a:t>
          </a:r>
        </a:p>
      </dgm:t>
    </dgm:pt>
    <dgm:pt modelId="{911B0AB1-698E-4AD3-9F64-2276842C3DB0}" type="parTrans" cxnId="{2676A63E-57C7-4734-B3E9-071508249747}">
      <dgm:prSet/>
      <dgm:spPr/>
      <dgm:t>
        <a:bodyPr/>
        <a:lstStyle/>
        <a:p>
          <a:pPr latinLnBrk="1"/>
          <a:endParaRPr lang="ko-KR" altLang="en-US"/>
        </a:p>
      </dgm:t>
    </dgm:pt>
    <dgm:pt modelId="{E26E4636-DF0E-4712-A730-E58E33F75520}" type="sibTrans" cxnId="{2676A63E-57C7-4734-B3E9-071508249747}">
      <dgm:prSet/>
      <dgm:spPr/>
      <dgm:t>
        <a:bodyPr/>
        <a:lstStyle/>
        <a:p>
          <a:pPr latinLnBrk="1"/>
          <a:endParaRPr lang="ko-KR" altLang="en-US"/>
        </a:p>
      </dgm:t>
    </dgm:pt>
    <dgm:pt modelId="{7F4D20D3-A2FF-44D9-B8BF-1ABA24C11879}">
      <dgm:prSet phldrT="[텍스트]"/>
      <dgm:spPr/>
      <dgm:t>
        <a:bodyPr/>
        <a:lstStyle/>
        <a:p>
          <a:pPr latinLnBrk="1"/>
          <a:r>
            <a:rPr lang="ko-KR" altLang="en-US" dirty="0"/>
            <a:t>철저한</a:t>
          </a:r>
          <a:endParaRPr lang="en-US" altLang="ko-KR" dirty="0"/>
        </a:p>
        <a:p>
          <a:pPr latinLnBrk="1"/>
          <a:r>
            <a:rPr lang="ko-KR" altLang="en-US" dirty="0"/>
            <a:t>사후관리</a:t>
          </a:r>
        </a:p>
      </dgm:t>
    </dgm:pt>
    <dgm:pt modelId="{5FDD4B7F-B9D4-4D35-A922-AFF9010066AF}" type="parTrans" cxnId="{6D6500AE-86EE-4024-AC0A-1E7B1AD1CF3B}">
      <dgm:prSet/>
      <dgm:spPr/>
      <dgm:t>
        <a:bodyPr/>
        <a:lstStyle/>
        <a:p>
          <a:pPr latinLnBrk="1"/>
          <a:endParaRPr lang="ko-KR" altLang="en-US"/>
        </a:p>
      </dgm:t>
    </dgm:pt>
    <dgm:pt modelId="{8F0D89B6-7491-4514-9077-5AAE6A47E639}" type="sibTrans" cxnId="{6D6500AE-86EE-4024-AC0A-1E7B1AD1CF3B}">
      <dgm:prSet/>
      <dgm:spPr/>
      <dgm:t>
        <a:bodyPr/>
        <a:lstStyle/>
        <a:p>
          <a:pPr latinLnBrk="1"/>
          <a:endParaRPr lang="ko-KR" altLang="en-US"/>
        </a:p>
      </dgm:t>
    </dgm:pt>
    <dgm:pt modelId="{BA91FB92-6CBD-4A68-8DD5-CC4DB2655C03}" type="pres">
      <dgm:prSet presAssocID="{EA04169B-48F9-4BF6-9C04-EF73F38EBF4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2EE492-BEB0-41A9-86EF-1F684B71E993}" type="pres">
      <dgm:prSet presAssocID="{A0E9B36A-7BFE-4FC1-95EC-65FDB7E7C475}" presName="vertOne" presStyleCnt="0"/>
      <dgm:spPr/>
    </dgm:pt>
    <dgm:pt modelId="{403B27BD-A56F-4B25-945D-4607DA27A388}" type="pres">
      <dgm:prSet presAssocID="{A0E9B36A-7BFE-4FC1-95EC-65FDB7E7C475}" presName="txOne" presStyleLbl="node0" presStyleIdx="0" presStyleCnt="1">
        <dgm:presLayoutVars>
          <dgm:chPref val="3"/>
        </dgm:presLayoutVars>
      </dgm:prSet>
      <dgm:spPr/>
    </dgm:pt>
    <dgm:pt modelId="{66389DA3-631D-4179-8E3C-62123681495D}" type="pres">
      <dgm:prSet presAssocID="{A0E9B36A-7BFE-4FC1-95EC-65FDB7E7C475}" presName="parTransOne" presStyleCnt="0"/>
      <dgm:spPr/>
    </dgm:pt>
    <dgm:pt modelId="{F722F312-2D8B-4ECB-A041-835756439ADF}" type="pres">
      <dgm:prSet presAssocID="{A0E9B36A-7BFE-4FC1-95EC-65FDB7E7C475}" presName="horzOne" presStyleCnt="0"/>
      <dgm:spPr/>
    </dgm:pt>
    <dgm:pt modelId="{B64BBB0C-A69A-4B4C-B350-C7F024A4FF78}" type="pres">
      <dgm:prSet presAssocID="{BD14B64B-133D-4E9E-A427-741EA14A4104}" presName="vertTwo" presStyleCnt="0"/>
      <dgm:spPr/>
    </dgm:pt>
    <dgm:pt modelId="{153903F8-FEFE-415A-96A3-7976E7F4019C}" type="pres">
      <dgm:prSet presAssocID="{BD14B64B-133D-4E9E-A427-741EA14A4104}" presName="txTwo" presStyleLbl="node2" presStyleIdx="0" presStyleCnt="2">
        <dgm:presLayoutVars>
          <dgm:chPref val="3"/>
        </dgm:presLayoutVars>
      </dgm:prSet>
      <dgm:spPr/>
    </dgm:pt>
    <dgm:pt modelId="{4E296C07-CDF7-4AF1-A273-BCB3E4D09B92}" type="pres">
      <dgm:prSet presAssocID="{BD14B64B-133D-4E9E-A427-741EA14A4104}" presName="parTransTwo" presStyleCnt="0"/>
      <dgm:spPr/>
    </dgm:pt>
    <dgm:pt modelId="{6362C3CA-A448-427A-971E-67D2CF73D4B6}" type="pres">
      <dgm:prSet presAssocID="{BD14B64B-133D-4E9E-A427-741EA14A4104}" presName="horzTwo" presStyleCnt="0"/>
      <dgm:spPr/>
    </dgm:pt>
    <dgm:pt modelId="{65BD5A84-BF37-44A1-B511-7B59C73EB9C0}" type="pres">
      <dgm:prSet presAssocID="{88E51B4A-2E1D-406B-9779-7281170B99AA}" presName="vertThree" presStyleCnt="0"/>
      <dgm:spPr/>
    </dgm:pt>
    <dgm:pt modelId="{189A04EB-C965-48D7-B71E-E30F0C2C7164}" type="pres">
      <dgm:prSet presAssocID="{88E51B4A-2E1D-406B-9779-7281170B99AA}" presName="txThree" presStyleLbl="node3" presStyleIdx="0" presStyleCnt="3">
        <dgm:presLayoutVars>
          <dgm:chPref val="3"/>
        </dgm:presLayoutVars>
      </dgm:prSet>
      <dgm:spPr/>
    </dgm:pt>
    <dgm:pt modelId="{249F08FE-C1C4-4311-8EEC-46B9ED14CB7E}" type="pres">
      <dgm:prSet presAssocID="{88E51B4A-2E1D-406B-9779-7281170B99AA}" presName="horzThree" presStyleCnt="0"/>
      <dgm:spPr/>
    </dgm:pt>
    <dgm:pt modelId="{19B03A42-90EB-4219-A2F9-3DF23D5087CB}" type="pres">
      <dgm:prSet presAssocID="{C4AEDC30-4CD5-4E83-BF1D-AC8B03E82997}" presName="sibSpaceThree" presStyleCnt="0"/>
      <dgm:spPr/>
    </dgm:pt>
    <dgm:pt modelId="{EFEE647A-0F27-40B0-B94D-14A48EBF4B36}" type="pres">
      <dgm:prSet presAssocID="{9F051431-911B-4B49-AEC1-0A8CEE9A5E4F}" presName="vertThree" presStyleCnt="0"/>
      <dgm:spPr/>
    </dgm:pt>
    <dgm:pt modelId="{0E97BFB0-B2FF-49FB-B56B-977C2973FBB2}" type="pres">
      <dgm:prSet presAssocID="{9F051431-911B-4B49-AEC1-0A8CEE9A5E4F}" presName="txThree" presStyleLbl="node3" presStyleIdx="1" presStyleCnt="3">
        <dgm:presLayoutVars>
          <dgm:chPref val="3"/>
        </dgm:presLayoutVars>
      </dgm:prSet>
      <dgm:spPr/>
    </dgm:pt>
    <dgm:pt modelId="{92699A8D-9F60-4FAE-92E3-C797D056DA43}" type="pres">
      <dgm:prSet presAssocID="{9F051431-911B-4B49-AEC1-0A8CEE9A5E4F}" presName="horzThree" presStyleCnt="0"/>
      <dgm:spPr/>
    </dgm:pt>
    <dgm:pt modelId="{19CD5C77-85F8-4F1A-AA48-BEFDD8BFEAE6}" type="pres">
      <dgm:prSet presAssocID="{80424AA1-CF35-44A1-A238-268D2EEC57F8}" presName="sibSpaceTwo" presStyleCnt="0"/>
      <dgm:spPr/>
    </dgm:pt>
    <dgm:pt modelId="{8A8EB94D-A0FF-4270-A48E-1C1FE6C77B99}" type="pres">
      <dgm:prSet presAssocID="{C8C3EFBD-6F9C-45CA-AAB6-616CDBDFCEFD}" presName="vertTwo" presStyleCnt="0"/>
      <dgm:spPr/>
    </dgm:pt>
    <dgm:pt modelId="{DE17F835-5E4B-4881-A1EC-E4DD473587CA}" type="pres">
      <dgm:prSet presAssocID="{C8C3EFBD-6F9C-45CA-AAB6-616CDBDFCEFD}" presName="txTwo" presStyleLbl="node2" presStyleIdx="1" presStyleCnt="2">
        <dgm:presLayoutVars>
          <dgm:chPref val="3"/>
        </dgm:presLayoutVars>
      </dgm:prSet>
      <dgm:spPr/>
    </dgm:pt>
    <dgm:pt modelId="{C54D734C-26F9-474B-B215-79B66116C483}" type="pres">
      <dgm:prSet presAssocID="{C8C3EFBD-6F9C-45CA-AAB6-616CDBDFCEFD}" presName="parTransTwo" presStyleCnt="0"/>
      <dgm:spPr/>
    </dgm:pt>
    <dgm:pt modelId="{56057EA2-C0A5-42A5-9670-ACCEB483CFC0}" type="pres">
      <dgm:prSet presAssocID="{C8C3EFBD-6F9C-45CA-AAB6-616CDBDFCEFD}" presName="horzTwo" presStyleCnt="0"/>
      <dgm:spPr/>
    </dgm:pt>
    <dgm:pt modelId="{EF00919C-C04E-46A0-B53E-8695D1F7A75F}" type="pres">
      <dgm:prSet presAssocID="{7F4D20D3-A2FF-44D9-B8BF-1ABA24C11879}" presName="vertThree" presStyleCnt="0"/>
      <dgm:spPr/>
    </dgm:pt>
    <dgm:pt modelId="{665C1F68-C9C2-4104-BBDD-BF1BD5B12025}" type="pres">
      <dgm:prSet presAssocID="{7F4D20D3-A2FF-44D9-B8BF-1ABA24C11879}" presName="txThree" presStyleLbl="node3" presStyleIdx="2" presStyleCnt="3">
        <dgm:presLayoutVars>
          <dgm:chPref val="3"/>
        </dgm:presLayoutVars>
      </dgm:prSet>
      <dgm:spPr/>
    </dgm:pt>
    <dgm:pt modelId="{4CF66F76-C6C9-40C5-85B3-F14C933FFB0B}" type="pres">
      <dgm:prSet presAssocID="{7F4D20D3-A2FF-44D9-B8BF-1ABA24C11879}" presName="horzThree" presStyleCnt="0"/>
      <dgm:spPr/>
    </dgm:pt>
  </dgm:ptLst>
  <dgm:cxnLst>
    <dgm:cxn modelId="{4ECA5D15-5F59-4D5F-9D1A-5DC1AD56525E}" type="presOf" srcId="{88E51B4A-2E1D-406B-9779-7281170B99AA}" destId="{189A04EB-C965-48D7-B71E-E30F0C2C7164}" srcOrd="0" destOrd="0" presId="urn:microsoft.com/office/officeart/2005/8/layout/hierarchy4"/>
    <dgm:cxn modelId="{3DA58037-0918-41F0-AAAB-244223A6D0BB}" type="presOf" srcId="{7F4D20D3-A2FF-44D9-B8BF-1ABA24C11879}" destId="{665C1F68-C9C2-4104-BBDD-BF1BD5B12025}" srcOrd="0" destOrd="0" presId="urn:microsoft.com/office/officeart/2005/8/layout/hierarchy4"/>
    <dgm:cxn modelId="{2676A63E-57C7-4734-B3E9-071508249747}" srcId="{A0E9B36A-7BFE-4FC1-95EC-65FDB7E7C475}" destId="{C8C3EFBD-6F9C-45CA-AAB6-616CDBDFCEFD}" srcOrd="1" destOrd="0" parTransId="{911B0AB1-698E-4AD3-9F64-2276842C3DB0}" sibTransId="{E26E4636-DF0E-4712-A730-E58E33F75520}"/>
    <dgm:cxn modelId="{E4D04073-4EB3-42AA-A52A-938B748F7A68}" type="presOf" srcId="{BD14B64B-133D-4E9E-A427-741EA14A4104}" destId="{153903F8-FEFE-415A-96A3-7976E7F4019C}" srcOrd="0" destOrd="0" presId="urn:microsoft.com/office/officeart/2005/8/layout/hierarchy4"/>
    <dgm:cxn modelId="{F4559F8F-D28F-4A71-B5E9-5116DBA410C9}" srcId="{BD14B64B-133D-4E9E-A427-741EA14A4104}" destId="{88E51B4A-2E1D-406B-9779-7281170B99AA}" srcOrd="0" destOrd="0" parTransId="{B3BB9FE9-069C-4AF0-A14B-D7CBB7FB7657}" sibTransId="{C4AEDC30-4CD5-4E83-BF1D-AC8B03E82997}"/>
    <dgm:cxn modelId="{391A5AA5-45C8-49B6-8D03-E4D2B4C47060}" type="presOf" srcId="{C8C3EFBD-6F9C-45CA-AAB6-616CDBDFCEFD}" destId="{DE17F835-5E4B-4881-A1EC-E4DD473587CA}" srcOrd="0" destOrd="0" presId="urn:microsoft.com/office/officeart/2005/8/layout/hierarchy4"/>
    <dgm:cxn modelId="{323E88A5-037C-4705-84A3-E257797201AC}" srcId="{EA04169B-48F9-4BF6-9C04-EF73F38EBF40}" destId="{A0E9B36A-7BFE-4FC1-95EC-65FDB7E7C475}" srcOrd="0" destOrd="0" parTransId="{371E6C74-A919-4BA2-ACB7-954DB2FCAEC3}" sibTransId="{3B0BA03B-2FB8-42FF-B7E1-8FA8E4A0919B}"/>
    <dgm:cxn modelId="{6D6500AE-86EE-4024-AC0A-1E7B1AD1CF3B}" srcId="{C8C3EFBD-6F9C-45CA-AAB6-616CDBDFCEFD}" destId="{7F4D20D3-A2FF-44D9-B8BF-1ABA24C11879}" srcOrd="0" destOrd="0" parTransId="{5FDD4B7F-B9D4-4D35-A922-AFF9010066AF}" sibTransId="{8F0D89B6-7491-4514-9077-5AAE6A47E639}"/>
    <dgm:cxn modelId="{C54F69B3-F985-4E96-B1FE-17FB7BCA94ED}" type="presOf" srcId="{9F051431-911B-4B49-AEC1-0A8CEE9A5E4F}" destId="{0E97BFB0-B2FF-49FB-B56B-977C2973FBB2}" srcOrd="0" destOrd="0" presId="urn:microsoft.com/office/officeart/2005/8/layout/hierarchy4"/>
    <dgm:cxn modelId="{9BE425C0-1F2E-4D3B-80A0-B243A01381B9}" type="presOf" srcId="{A0E9B36A-7BFE-4FC1-95EC-65FDB7E7C475}" destId="{403B27BD-A56F-4B25-945D-4607DA27A388}" srcOrd="0" destOrd="0" presId="urn:microsoft.com/office/officeart/2005/8/layout/hierarchy4"/>
    <dgm:cxn modelId="{0E8E34DD-E846-4C4A-A314-D318C60AA944}" type="presOf" srcId="{EA04169B-48F9-4BF6-9C04-EF73F38EBF40}" destId="{BA91FB92-6CBD-4A68-8DD5-CC4DB2655C03}" srcOrd="0" destOrd="0" presId="urn:microsoft.com/office/officeart/2005/8/layout/hierarchy4"/>
    <dgm:cxn modelId="{96910AEC-5DB5-4EC9-9001-C8571EA6D9EA}" srcId="{BD14B64B-133D-4E9E-A427-741EA14A4104}" destId="{9F051431-911B-4B49-AEC1-0A8CEE9A5E4F}" srcOrd="1" destOrd="0" parTransId="{3B71FCC6-AE19-4DAD-B675-D9C430CFE51F}" sibTransId="{3F3EDE44-03EC-4977-94B5-BB5B48BBFEFC}"/>
    <dgm:cxn modelId="{3120AFFA-AF7E-4953-8838-0553B127F1A8}" srcId="{A0E9B36A-7BFE-4FC1-95EC-65FDB7E7C475}" destId="{BD14B64B-133D-4E9E-A427-741EA14A4104}" srcOrd="0" destOrd="0" parTransId="{D68F95FB-2BC9-443C-93FE-7AA2175BD9EB}" sibTransId="{80424AA1-CF35-44A1-A238-268D2EEC57F8}"/>
    <dgm:cxn modelId="{DD676ED0-58D8-423B-A572-EAC46F345FB8}" type="presParOf" srcId="{BA91FB92-6CBD-4A68-8DD5-CC4DB2655C03}" destId="{B92EE492-BEB0-41A9-86EF-1F684B71E993}" srcOrd="0" destOrd="0" presId="urn:microsoft.com/office/officeart/2005/8/layout/hierarchy4"/>
    <dgm:cxn modelId="{55B5A71F-0EBC-48B0-A867-121560C16542}" type="presParOf" srcId="{B92EE492-BEB0-41A9-86EF-1F684B71E993}" destId="{403B27BD-A56F-4B25-945D-4607DA27A388}" srcOrd="0" destOrd="0" presId="urn:microsoft.com/office/officeart/2005/8/layout/hierarchy4"/>
    <dgm:cxn modelId="{D8DB396B-6B06-4EE3-B77E-FAC67889DA8F}" type="presParOf" srcId="{B92EE492-BEB0-41A9-86EF-1F684B71E993}" destId="{66389DA3-631D-4179-8E3C-62123681495D}" srcOrd="1" destOrd="0" presId="urn:microsoft.com/office/officeart/2005/8/layout/hierarchy4"/>
    <dgm:cxn modelId="{7FD473AA-2C3B-473E-8F9D-9A8AE9D3ACC9}" type="presParOf" srcId="{B92EE492-BEB0-41A9-86EF-1F684B71E993}" destId="{F722F312-2D8B-4ECB-A041-835756439ADF}" srcOrd="2" destOrd="0" presId="urn:microsoft.com/office/officeart/2005/8/layout/hierarchy4"/>
    <dgm:cxn modelId="{87FC36B2-7CE4-4C86-9595-9B0BC90205C6}" type="presParOf" srcId="{F722F312-2D8B-4ECB-A041-835756439ADF}" destId="{B64BBB0C-A69A-4B4C-B350-C7F024A4FF78}" srcOrd="0" destOrd="0" presId="urn:microsoft.com/office/officeart/2005/8/layout/hierarchy4"/>
    <dgm:cxn modelId="{5127F218-054C-4EE0-8051-271895719F80}" type="presParOf" srcId="{B64BBB0C-A69A-4B4C-B350-C7F024A4FF78}" destId="{153903F8-FEFE-415A-96A3-7976E7F4019C}" srcOrd="0" destOrd="0" presId="urn:microsoft.com/office/officeart/2005/8/layout/hierarchy4"/>
    <dgm:cxn modelId="{57D2EE8E-C332-49B5-861A-55B8B9859043}" type="presParOf" srcId="{B64BBB0C-A69A-4B4C-B350-C7F024A4FF78}" destId="{4E296C07-CDF7-4AF1-A273-BCB3E4D09B92}" srcOrd="1" destOrd="0" presId="urn:microsoft.com/office/officeart/2005/8/layout/hierarchy4"/>
    <dgm:cxn modelId="{D8A7945E-DFE1-48E7-B1CC-472820FB9B2F}" type="presParOf" srcId="{B64BBB0C-A69A-4B4C-B350-C7F024A4FF78}" destId="{6362C3CA-A448-427A-971E-67D2CF73D4B6}" srcOrd="2" destOrd="0" presId="urn:microsoft.com/office/officeart/2005/8/layout/hierarchy4"/>
    <dgm:cxn modelId="{4BE4BB31-7518-41AC-B3C1-61A788F21BBB}" type="presParOf" srcId="{6362C3CA-A448-427A-971E-67D2CF73D4B6}" destId="{65BD5A84-BF37-44A1-B511-7B59C73EB9C0}" srcOrd="0" destOrd="0" presId="urn:microsoft.com/office/officeart/2005/8/layout/hierarchy4"/>
    <dgm:cxn modelId="{8D26224C-EEDE-4387-96C9-40C458C0A31B}" type="presParOf" srcId="{65BD5A84-BF37-44A1-B511-7B59C73EB9C0}" destId="{189A04EB-C965-48D7-B71E-E30F0C2C7164}" srcOrd="0" destOrd="0" presId="urn:microsoft.com/office/officeart/2005/8/layout/hierarchy4"/>
    <dgm:cxn modelId="{B0D07E5F-466E-490B-AAF4-524C3BF88B35}" type="presParOf" srcId="{65BD5A84-BF37-44A1-B511-7B59C73EB9C0}" destId="{249F08FE-C1C4-4311-8EEC-46B9ED14CB7E}" srcOrd="1" destOrd="0" presId="urn:microsoft.com/office/officeart/2005/8/layout/hierarchy4"/>
    <dgm:cxn modelId="{49FCE97D-5CBC-465F-A8ED-18F3655AB196}" type="presParOf" srcId="{6362C3CA-A448-427A-971E-67D2CF73D4B6}" destId="{19B03A42-90EB-4219-A2F9-3DF23D5087CB}" srcOrd="1" destOrd="0" presId="urn:microsoft.com/office/officeart/2005/8/layout/hierarchy4"/>
    <dgm:cxn modelId="{ABDE6565-86F0-4ECB-9C98-A55174BA14CB}" type="presParOf" srcId="{6362C3CA-A448-427A-971E-67D2CF73D4B6}" destId="{EFEE647A-0F27-40B0-B94D-14A48EBF4B36}" srcOrd="2" destOrd="0" presId="urn:microsoft.com/office/officeart/2005/8/layout/hierarchy4"/>
    <dgm:cxn modelId="{655B359D-7207-4999-B98E-8E3E2A1A51D8}" type="presParOf" srcId="{EFEE647A-0F27-40B0-B94D-14A48EBF4B36}" destId="{0E97BFB0-B2FF-49FB-B56B-977C2973FBB2}" srcOrd="0" destOrd="0" presId="urn:microsoft.com/office/officeart/2005/8/layout/hierarchy4"/>
    <dgm:cxn modelId="{883281B7-5D02-40EB-B514-A0E3722C3931}" type="presParOf" srcId="{EFEE647A-0F27-40B0-B94D-14A48EBF4B36}" destId="{92699A8D-9F60-4FAE-92E3-C797D056DA43}" srcOrd="1" destOrd="0" presId="urn:microsoft.com/office/officeart/2005/8/layout/hierarchy4"/>
    <dgm:cxn modelId="{E248AE6A-B386-4480-A712-9D18A602359F}" type="presParOf" srcId="{F722F312-2D8B-4ECB-A041-835756439ADF}" destId="{19CD5C77-85F8-4F1A-AA48-BEFDD8BFEAE6}" srcOrd="1" destOrd="0" presId="urn:microsoft.com/office/officeart/2005/8/layout/hierarchy4"/>
    <dgm:cxn modelId="{28FBE180-02F4-4EDE-968C-DFACAA3846E5}" type="presParOf" srcId="{F722F312-2D8B-4ECB-A041-835756439ADF}" destId="{8A8EB94D-A0FF-4270-A48E-1C1FE6C77B99}" srcOrd="2" destOrd="0" presId="urn:microsoft.com/office/officeart/2005/8/layout/hierarchy4"/>
    <dgm:cxn modelId="{3C739C56-B5DF-4B98-B53C-883D23DBF08A}" type="presParOf" srcId="{8A8EB94D-A0FF-4270-A48E-1C1FE6C77B99}" destId="{DE17F835-5E4B-4881-A1EC-E4DD473587CA}" srcOrd="0" destOrd="0" presId="urn:microsoft.com/office/officeart/2005/8/layout/hierarchy4"/>
    <dgm:cxn modelId="{91981CB2-980F-455E-BEAC-3360C2F372F4}" type="presParOf" srcId="{8A8EB94D-A0FF-4270-A48E-1C1FE6C77B99}" destId="{C54D734C-26F9-474B-B215-79B66116C483}" srcOrd="1" destOrd="0" presId="urn:microsoft.com/office/officeart/2005/8/layout/hierarchy4"/>
    <dgm:cxn modelId="{F0D88488-E5C5-4596-B976-EC468BE33F6E}" type="presParOf" srcId="{8A8EB94D-A0FF-4270-A48E-1C1FE6C77B99}" destId="{56057EA2-C0A5-42A5-9670-ACCEB483CFC0}" srcOrd="2" destOrd="0" presId="urn:microsoft.com/office/officeart/2005/8/layout/hierarchy4"/>
    <dgm:cxn modelId="{BE8E42FF-7EDF-4B6D-A759-8EC7066B283D}" type="presParOf" srcId="{56057EA2-C0A5-42A5-9670-ACCEB483CFC0}" destId="{EF00919C-C04E-46A0-B53E-8695D1F7A75F}" srcOrd="0" destOrd="0" presId="urn:microsoft.com/office/officeart/2005/8/layout/hierarchy4"/>
    <dgm:cxn modelId="{B05D8D8A-DE0B-4B1F-92E9-00ECCD545019}" type="presParOf" srcId="{EF00919C-C04E-46A0-B53E-8695D1F7A75F}" destId="{665C1F68-C9C2-4104-BBDD-BF1BD5B12025}" srcOrd="0" destOrd="0" presId="urn:microsoft.com/office/officeart/2005/8/layout/hierarchy4"/>
    <dgm:cxn modelId="{686693B8-96F5-4402-B10A-7231F379ED6A}" type="presParOf" srcId="{EF00919C-C04E-46A0-B53E-8695D1F7A75F}" destId="{4CF66F76-C6C9-40C5-85B3-F14C933FFB0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28076F6-7F81-48E4-B167-080714A047ED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7F1AD02-FD05-4E57-A5E4-142113803976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/>
            <a:t>자원관리</a:t>
          </a:r>
        </a:p>
      </dgm:t>
    </dgm:pt>
    <dgm:pt modelId="{55C44CAD-367A-4F52-91D4-8E4D0DF9876F}" type="parTrans" cxnId="{F85F6E4A-D013-4DEF-99E6-3A8A91C9E6A1}">
      <dgm:prSet/>
      <dgm:spPr/>
      <dgm:t>
        <a:bodyPr/>
        <a:lstStyle/>
        <a:p>
          <a:pPr latinLnBrk="1"/>
          <a:endParaRPr lang="ko-KR" altLang="en-US"/>
        </a:p>
      </dgm:t>
    </dgm:pt>
    <dgm:pt modelId="{32195096-64A0-4E0E-97C0-95D640DB4E85}" type="sibTrans" cxnId="{F85F6E4A-D013-4DEF-99E6-3A8A91C9E6A1}">
      <dgm:prSet/>
      <dgm:spPr/>
      <dgm:t>
        <a:bodyPr/>
        <a:lstStyle/>
        <a:p>
          <a:pPr latinLnBrk="1"/>
          <a:endParaRPr lang="ko-KR" altLang="en-US"/>
        </a:p>
      </dgm:t>
    </dgm:pt>
    <dgm:pt modelId="{C6FF6A7E-44DC-4D30-9B6F-EBC2467A3860}">
      <dgm:prSet phldrT="[텍스트]"/>
      <dgm:spPr/>
      <dgm:t>
        <a:bodyPr/>
        <a:lstStyle/>
        <a:p>
          <a:pPr latinLnBrk="1"/>
          <a:r>
            <a:rPr lang="ko-KR" altLang="en-US" dirty="0"/>
            <a:t>품질관리지원</a:t>
          </a:r>
        </a:p>
      </dgm:t>
    </dgm:pt>
    <dgm:pt modelId="{D8735DD0-4778-44D4-BDB3-8DA623E06883}" type="parTrans" cxnId="{A899D525-0F67-4BBE-9900-726056C5A625}">
      <dgm:prSet/>
      <dgm:spPr/>
      <dgm:t>
        <a:bodyPr/>
        <a:lstStyle/>
        <a:p>
          <a:pPr latinLnBrk="1"/>
          <a:endParaRPr lang="ko-KR" altLang="en-US"/>
        </a:p>
      </dgm:t>
    </dgm:pt>
    <dgm:pt modelId="{12551960-2E40-4850-9CB5-59E164869425}" type="sibTrans" cxnId="{A899D525-0F67-4BBE-9900-726056C5A625}">
      <dgm:prSet/>
      <dgm:spPr/>
      <dgm:t>
        <a:bodyPr/>
        <a:lstStyle/>
        <a:p>
          <a:pPr latinLnBrk="1"/>
          <a:endParaRPr lang="ko-KR" altLang="en-US"/>
        </a:p>
      </dgm:t>
    </dgm:pt>
    <dgm:pt modelId="{75E0DB5C-A721-4743-B96A-F9EC23B9A992}">
      <dgm:prSet phldrT="[텍스트]"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경영책임</a:t>
          </a:r>
        </a:p>
      </dgm:t>
    </dgm:pt>
    <dgm:pt modelId="{6A6F9120-E12E-42E7-9392-CA83B9970600}" type="parTrans" cxnId="{F0129A78-682D-4573-AB5B-B44DE0A28092}">
      <dgm:prSet/>
      <dgm:spPr/>
      <dgm:t>
        <a:bodyPr/>
        <a:lstStyle/>
        <a:p>
          <a:pPr latinLnBrk="1"/>
          <a:endParaRPr lang="ko-KR" altLang="en-US"/>
        </a:p>
      </dgm:t>
    </dgm:pt>
    <dgm:pt modelId="{5368209B-809B-4036-8466-657872776911}" type="sibTrans" cxnId="{F0129A78-682D-4573-AB5B-B44DE0A28092}">
      <dgm:prSet/>
      <dgm:spPr/>
      <dgm:t>
        <a:bodyPr/>
        <a:lstStyle/>
        <a:p>
          <a:pPr latinLnBrk="1"/>
          <a:endParaRPr lang="ko-KR" altLang="en-US"/>
        </a:p>
      </dgm:t>
    </dgm:pt>
    <dgm:pt modelId="{3DE2EE1E-9C3E-4BBA-931F-AA135A5B27A1}">
      <dgm:prSet phldrT="[텍스트]"/>
      <dgm:spPr/>
      <dgm:t>
        <a:bodyPr/>
        <a:lstStyle/>
        <a:p>
          <a:pPr latinLnBrk="1"/>
          <a:r>
            <a:rPr lang="ko-KR" altLang="en-US" dirty="0"/>
            <a:t>현장개요</a:t>
          </a:r>
        </a:p>
      </dgm:t>
    </dgm:pt>
    <dgm:pt modelId="{55EEC630-4CDC-421D-A796-E8A1671F2375}" type="parTrans" cxnId="{EF67ADF3-1D67-4EB2-9D1D-5A56155442E1}">
      <dgm:prSet/>
      <dgm:spPr/>
      <dgm:t>
        <a:bodyPr/>
        <a:lstStyle/>
        <a:p>
          <a:pPr latinLnBrk="1"/>
          <a:endParaRPr lang="ko-KR" altLang="en-US"/>
        </a:p>
      </dgm:t>
    </dgm:pt>
    <dgm:pt modelId="{CA544EBB-2A8F-497F-8BA8-401D8D2E2C45}" type="sibTrans" cxnId="{EF67ADF3-1D67-4EB2-9D1D-5A56155442E1}">
      <dgm:prSet/>
      <dgm:spPr/>
      <dgm:t>
        <a:bodyPr/>
        <a:lstStyle/>
        <a:p>
          <a:pPr latinLnBrk="1"/>
          <a:endParaRPr lang="ko-KR" altLang="en-US"/>
        </a:p>
      </dgm:t>
    </dgm:pt>
    <dgm:pt modelId="{D8555646-6FCA-4777-B219-742781DB26B5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측정분석 및 개선</a:t>
          </a:r>
        </a:p>
      </dgm:t>
    </dgm:pt>
    <dgm:pt modelId="{07CDBAAE-CB0E-400C-9BCA-0B0440976745}" type="parTrans" cxnId="{22EA2DD6-1C64-43B7-83DC-213F5D8F116D}">
      <dgm:prSet/>
      <dgm:spPr/>
      <dgm:t>
        <a:bodyPr/>
        <a:lstStyle/>
        <a:p>
          <a:pPr latinLnBrk="1"/>
          <a:endParaRPr lang="ko-KR" altLang="en-US"/>
        </a:p>
      </dgm:t>
    </dgm:pt>
    <dgm:pt modelId="{9D6E2068-F763-411C-9FAD-14B2CCD84A22}" type="sibTrans" cxnId="{22EA2DD6-1C64-43B7-83DC-213F5D8F116D}">
      <dgm:prSet/>
      <dgm:spPr/>
      <dgm:t>
        <a:bodyPr/>
        <a:lstStyle/>
        <a:p>
          <a:pPr latinLnBrk="1"/>
          <a:endParaRPr lang="ko-KR" altLang="en-US"/>
        </a:p>
      </dgm:t>
    </dgm:pt>
    <dgm:pt modelId="{E8E7216B-915F-460E-B395-F06D06875D8F}">
      <dgm:prSet phldrT="[텍스트]"/>
      <dgm:spPr/>
      <dgm:t>
        <a:bodyPr/>
        <a:lstStyle/>
        <a:p>
          <a:pPr latinLnBrk="1"/>
          <a:r>
            <a:rPr lang="ko-KR" altLang="en-US" dirty="0"/>
            <a:t>모니터링 및 측정</a:t>
          </a:r>
        </a:p>
      </dgm:t>
    </dgm:pt>
    <dgm:pt modelId="{DFEDC8C5-6888-49EA-BB20-2B74037FA6C7}" type="parTrans" cxnId="{C048597A-C8BC-4114-A3F8-98C60A0B557D}">
      <dgm:prSet/>
      <dgm:spPr/>
      <dgm:t>
        <a:bodyPr/>
        <a:lstStyle/>
        <a:p>
          <a:pPr latinLnBrk="1"/>
          <a:endParaRPr lang="ko-KR" altLang="en-US"/>
        </a:p>
      </dgm:t>
    </dgm:pt>
    <dgm:pt modelId="{3040F7B2-E5E4-4391-8C5D-998F0D6403D7}" type="sibTrans" cxnId="{C048597A-C8BC-4114-A3F8-98C60A0B557D}">
      <dgm:prSet/>
      <dgm:spPr/>
      <dgm:t>
        <a:bodyPr/>
        <a:lstStyle/>
        <a:p>
          <a:pPr latinLnBrk="1"/>
          <a:endParaRPr lang="ko-KR" altLang="en-US"/>
        </a:p>
      </dgm:t>
    </dgm:pt>
    <dgm:pt modelId="{AF00DB8D-F5C1-4C6F-B546-212D0022559F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제품실현</a:t>
          </a:r>
        </a:p>
      </dgm:t>
    </dgm:pt>
    <dgm:pt modelId="{3A6A4E02-5319-4CB8-8F21-1BBA2E257545}" type="parTrans" cxnId="{DC89BF9A-80C1-4D3A-AE9C-71E523D075C5}">
      <dgm:prSet/>
      <dgm:spPr/>
      <dgm:t>
        <a:bodyPr/>
        <a:lstStyle/>
        <a:p>
          <a:pPr latinLnBrk="1"/>
          <a:endParaRPr lang="ko-KR" altLang="en-US"/>
        </a:p>
      </dgm:t>
    </dgm:pt>
    <dgm:pt modelId="{9F1D8D8F-475A-4B5A-A2FD-FD1DE09BE246}" type="sibTrans" cxnId="{DC89BF9A-80C1-4D3A-AE9C-71E523D075C5}">
      <dgm:prSet/>
      <dgm:spPr/>
      <dgm:t>
        <a:bodyPr/>
        <a:lstStyle/>
        <a:p>
          <a:pPr latinLnBrk="1"/>
          <a:endParaRPr lang="ko-KR" altLang="en-US"/>
        </a:p>
      </dgm:t>
    </dgm:pt>
    <dgm:pt modelId="{A3E8AE2E-9536-4E29-B212-0099E0FAF47D}">
      <dgm:prSet phldrT="[텍스트]"/>
      <dgm:spPr/>
      <dgm:t>
        <a:bodyPr/>
        <a:lstStyle/>
        <a:p>
          <a:pPr latinLnBrk="1"/>
          <a:r>
            <a:rPr lang="ko-KR" altLang="en-US" dirty="0"/>
            <a:t>고객관련 프로세스</a:t>
          </a:r>
        </a:p>
      </dgm:t>
    </dgm:pt>
    <dgm:pt modelId="{3DE77EE6-382A-4C2B-88D4-A245B58CFA19}" type="parTrans" cxnId="{897846F8-BB24-4273-A4C8-C5DBB0B93A38}">
      <dgm:prSet/>
      <dgm:spPr/>
      <dgm:t>
        <a:bodyPr/>
        <a:lstStyle/>
        <a:p>
          <a:pPr latinLnBrk="1"/>
          <a:endParaRPr lang="ko-KR" altLang="en-US"/>
        </a:p>
      </dgm:t>
    </dgm:pt>
    <dgm:pt modelId="{0C6F071A-AFA5-4BB2-85C9-E1173BE1A96D}" type="sibTrans" cxnId="{897846F8-BB24-4273-A4C8-C5DBB0B93A38}">
      <dgm:prSet/>
      <dgm:spPr/>
      <dgm:t>
        <a:bodyPr/>
        <a:lstStyle/>
        <a:p>
          <a:pPr latinLnBrk="1"/>
          <a:endParaRPr lang="ko-KR" altLang="en-US"/>
        </a:p>
      </dgm:t>
    </dgm:pt>
    <dgm:pt modelId="{AF4D3D4F-05A3-4AA2-B9AA-DD753FDA87D6}">
      <dgm:prSet phldrT="[텍스트]"/>
      <dgm:spPr/>
      <dgm:t>
        <a:bodyPr/>
        <a:lstStyle/>
        <a:p>
          <a:pPr latinLnBrk="1"/>
          <a:r>
            <a:rPr lang="ko-KR" altLang="en-US" dirty="0"/>
            <a:t>품질교육</a:t>
          </a:r>
        </a:p>
      </dgm:t>
    </dgm:pt>
    <dgm:pt modelId="{2E3F4EBB-28C3-4BA8-8501-EA0BBA52D1D9}" type="parTrans" cxnId="{D233AD20-6569-4009-B265-4D1DFABE12A7}">
      <dgm:prSet/>
      <dgm:spPr/>
      <dgm:t>
        <a:bodyPr/>
        <a:lstStyle/>
        <a:p>
          <a:pPr latinLnBrk="1"/>
          <a:endParaRPr lang="ko-KR" altLang="en-US"/>
        </a:p>
      </dgm:t>
    </dgm:pt>
    <dgm:pt modelId="{68B37A02-334B-4ABD-9E93-4C7E77345746}" type="sibTrans" cxnId="{D233AD20-6569-4009-B265-4D1DFABE12A7}">
      <dgm:prSet/>
      <dgm:spPr/>
      <dgm:t>
        <a:bodyPr/>
        <a:lstStyle/>
        <a:p>
          <a:pPr latinLnBrk="1"/>
          <a:endParaRPr lang="ko-KR" altLang="en-US"/>
        </a:p>
      </dgm:t>
    </dgm:pt>
    <dgm:pt modelId="{35D1B5D4-FB92-4182-A56B-03585E0FC51C}">
      <dgm:prSet phldrT="[텍스트]"/>
      <dgm:spPr/>
      <dgm:t>
        <a:bodyPr/>
        <a:lstStyle/>
        <a:p>
          <a:pPr latinLnBrk="1"/>
          <a:r>
            <a:rPr lang="ko-KR" altLang="en-US" dirty="0"/>
            <a:t>품질방침</a:t>
          </a:r>
          <a:r>
            <a:rPr lang="en-US" altLang="ko-KR" dirty="0"/>
            <a:t>/</a:t>
          </a:r>
          <a:r>
            <a:rPr lang="ko-KR" altLang="en-US" dirty="0"/>
            <a:t>목표관리</a:t>
          </a:r>
        </a:p>
      </dgm:t>
    </dgm:pt>
    <dgm:pt modelId="{A8B116EB-5FCD-447B-BD86-6AA1FD9B8F15}" type="parTrans" cxnId="{FB4ADAD1-6F48-4928-8EBB-FF949FB9FB12}">
      <dgm:prSet/>
      <dgm:spPr/>
      <dgm:t>
        <a:bodyPr/>
        <a:lstStyle/>
        <a:p>
          <a:pPr latinLnBrk="1"/>
          <a:endParaRPr lang="ko-KR" altLang="en-US"/>
        </a:p>
      </dgm:t>
    </dgm:pt>
    <dgm:pt modelId="{526737E5-DD2E-4EB0-AEEF-E0467A79CD4C}" type="sibTrans" cxnId="{FB4ADAD1-6F48-4928-8EBB-FF949FB9FB12}">
      <dgm:prSet/>
      <dgm:spPr/>
      <dgm:t>
        <a:bodyPr/>
        <a:lstStyle/>
        <a:p>
          <a:pPr latinLnBrk="1"/>
          <a:endParaRPr lang="ko-KR" altLang="en-US"/>
        </a:p>
      </dgm:t>
    </dgm:pt>
    <dgm:pt modelId="{1CAEDBDE-3D6F-4700-917B-CA8DBA358ACD}">
      <dgm:prSet phldrT="[텍스트]"/>
      <dgm:spPr/>
      <dgm:t>
        <a:bodyPr/>
        <a:lstStyle/>
        <a:p>
          <a:pPr latinLnBrk="1"/>
          <a:r>
            <a:rPr lang="ko-KR" altLang="en-US" dirty="0"/>
            <a:t>업무분장</a:t>
          </a:r>
        </a:p>
      </dgm:t>
    </dgm:pt>
    <dgm:pt modelId="{D30E890B-1DC0-4053-96E4-75BAC1D616D2}" type="parTrans" cxnId="{06897B43-EB4E-48F5-B027-325211BA9542}">
      <dgm:prSet/>
      <dgm:spPr/>
      <dgm:t>
        <a:bodyPr/>
        <a:lstStyle/>
        <a:p>
          <a:pPr latinLnBrk="1"/>
          <a:endParaRPr lang="ko-KR" altLang="en-US"/>
        </a:p>
      </dgm:t>
    </dgm:pt>
    <dgm:pt modelId="{7886E9C3-A6E4-4A59-8561-F23F82B8033F}" type="sibTrans" cxnId="{06897B43-EB4E-48F5-B027-325211BA9542}">
      <dgm:prSet/>
      <dgm:spPr/>
      <dgm:t>
        <a:bodyPr/>
        <a:lstStyle/>
        <a:p>
          <a:pPr latinLnBrk="1"/>
          <a:endParaRPr lang="ko-KR" altLang="en-US"/>
        </a:p>
      </dgm:t>
    </dgm:pt>
    <dgm:pt modelId="{1F4714F0-2646-4786-898B-3B344F6B37F5}">
      <dgm:prSet phldrT="[텍스트]"/>
      <dgm:spPr/>
      <dgm:t>
        <a:bodyPr/>
        <a:lstStyle/>
        <a:p>
          <a:pPr latinLnBrk="1"/>
          <a:r>
            <a:rPr lang="ko-KR" altLang="en-US" dirty="0"/>
            <a:t>설계 및 개발</a:t>
          </a:r>
        </a:p>
      </dgm:t>
    </dgm:pt>
    <dgm:pt modelId="{6D96ADBA-2F18-453E-B2E0-39A0BC26B275}" type="parTrans" cxnId="{FA32A4EE-DE18-4608-8854-633041CE4ACB}">
      <dgm:prSet/>
      <dgm:spPr/>
      <dgm:t>
        <a:bodyPr/>
        <a:lstStyle/>
        <a:p>
          <a:pPr latinLnBrk="1"/>
          <a:endParaRPr lang="ko-KR" altLang="en-US"/>
        </a:p>
      </dgm:t>
    </dgm:pt>
    <dgm:pt modelId="{56C70C26-E0F7-4D29-B63A-FCBBFE842D8F}" type="sibTrans" cxnId="{FA32A4EE-DE18-4608-8854-633041CE4ACB}">
      <dgm:prSet/>
      <dgm:spPr/>
      <dgm:t>
        <a:bodyPr/>
        <a:lstStyle/>
        <a:p>
          <a:pPr latinLnBrk="1"/>
          <a:endParaRPr lang="ko-KR" altLang="en-US"/>
        </a:p>
      </dgm:t>
    </dgm:pt>
    <dgm:pt modelId="{5ADAA02B-2420-410B-9270-AC1342D4BBC6}">
      <dgm:prSet phldrT="[텍스트]"/>
      <dgm:spPr/>
      <dgm:t>
        <a:bodyPr/>
        <a:lstStyle/>
        <a:p>
          <a:pPr latinLnBrk="1"/>
          <a:r>
            <a:rPr lang="ko-KR" altLang="en-US" dirty="0"/>
            <a:t>구매 </a:t>
          </a:r>
          <a:r>
            <a:rPr lang="en-US" altLang="ko-KR" dirty="0"/>
            <a:t>/ </a:t>
          </a:r>
          <a:r>
            <a:rPr lang="ko-KR" altLang="en-US" dirty="0"/>
            <a:t>생산 </a:t>
          </a:r>
          <a:r>
            <a:rPr lang="en-US" altLang="ko-KR" dirty="0"/>
            <a:t>/ </a:t>
          </a:r>
          <a:r>
            <a:rPr lang="ko-KR" altLang="en-US" dirty="0"/>
            <a:t>서비스</a:t>
          </a:r>
        </a:p>
      </dgm:t>
    </dgm:pt>
    <dgm:pt modelId="{B64AF7C3-A49D-4043-B73D-EA2C53F20F1C}" type="parTrans" cxnId="{B88E0984-C8EF-40A1-B2A1-816DDE6BFF3C}">
      <dgm:prSet/>
      <dgm:spPr/>
      <dgm:t>
        <a:bodyPr/>
        <a:lstStyle/>
        <a:p>
          <a:pPr latinLnBrk="1"/>
          <a:endParaRPr lang="ko-KR" altLang="en-US"/>
        </a:p>
      </dgm:t>
    </dgm:pt>
    <dgm:pt modelId="{2AD13947-E518-465F-9194-9E896A291BBF}" type="sibTrans" cxnId="{B88E0984-C8EF-40A1-B2A1-816DDE6BFF3C}">
      <dgm:prSet/>
      <dgm:spPr/>
      <dgm:t>
        <a:bodyPr/>
        <a:lstStyle/>
        <a:p>
          <a:pPr latinLnBrk="1"/>
          <a:endParaRPr lang="ko-KR" altLang="en-US"/>
        </a:p>
      </dgm:t>
    </dgm:pt>
    <dgm:pt modelId="{CBBA454C-E951-41B1-AB07-D773AB373466}">
      <dgm:prSet phldrT="[텍스트]"/>
      <dgm:spPr/>
      <dgm:t>
        <a:bodyPr/>
        <a:lstStyle/>
        <a:p>
          <a:pPr latinLnBrk="1"/>
          <a:r>
            <a:rPr lang="ko-KR" altLang="en-US" dirty="0"/>
            <a:t>식별 및 추적</a:t>
          </a:r>
        </a:p>
      </dgm:t>
    </dgm:pt>
    <dgm:pt modelId="{D1FEF6B3-A0DF-4E02-8E63-A2D0B34C9367}" type="parTrans" cxnId="{EE6033E1-75FA-498C-B9CE-EBDAE505BC18}">
      <dgm:prSet/>
      <dgm:spPr/>
      <dgm:t>
        <a:bodyPr/>
        <a:lstStyle/>
        <a:p>
          <a:pPr latinLnBrk="1"/>
          <a:endParaRPr lang="ko-KR" altLang="en-US"/>
        </a:p>
      </dgm:t>
    </dgm:pt>
    <dgm:pt modelId="{5252510F-E23F-4828-9F14-17EA6D2A66F0}" type="sibTrans" cxnId="{EE6033E1-75FA-498C-B9CE-EBDAE505BC18}">
      <dgm:prSet/>
      <dgm:spPr/>
      <dgm:t>
        <a:bodyPr/>
        <a:lstStyle/>
        <a:p>
          <a:pPr latinLnBrk="1"/>
          <a:endParaRPr lang="ko-KR" altLang="en-US"/>
        </a:p>
      </dgm:t>
    </dgm:pt>
    <dgm:pt modelId="{1A403AD4-F3BB-4F0E-93E9-B85A7BEE70F5}">
      <dgm:prSet phldrT="[텍스트]"/>
      <dgm:spPr/>
      <dgm:t>
        <a:bodyPr/>
        <a:lstStyle/>
        <a:p>
          <a:pPr latinLnBrk="1"/>
          <a:r>
            <a:rPr lang="ko-KR" altLang="en-US" dirty="0"/>
            <a:t>부적합제품 관리</a:t>
          </a:r>
        </a:p>
      </dgm:t>
    </dgm:pt>
    <dgm:pt modelId="{0AAC31D8-08AC-4A65-B384-578BE9A88AAC}" type="parTrans" cxnId="{D0BD7BDD-9289-4016-8B1C-F95F99A8DCD6}">
      <dgm:prSet/>
      <dgm:spPr/>
      <dgm:t>
        <a:bodyPr/>
        <a:lstStyle/>
        <a:p>
          <a:pPr latinLnBrk="1"/>
          <a:endParaRPr lang="ko-KR" altLang="en-US"/>
        </a:p>
      </dgm:t>
    </dgm:pt>
    <dgm:pt modelId="{ACB985EB-ACA8-4AA5-A962-AEF535F09279}" type="sibTrans" cxnId="{D0BD7BDD-9289-4016-8B1C-F95F99A8DCD6}">
      <dgm:prSet/>
      <dgm:spPr/>
      <dgm:t>
        <a:bodyPr/>
        <a:lstStyle/>
        <a:p>
          <a:pPr latinLnBrk="1"/>
          <a:endParaRPr lang="ko-KR" altLang="en-US"/>
        </a:p>
      </dgm:t>
    </dgm:pt>
    <dgm:pt modelId="{016002E7-85EA-4B60-886B-6E55D291D987}">
      <dgm:prSet phldrT="[텍스트]"/>
      <dgm:spPr/>
      <dgm:t>
        <a:bodyPr/>
        <a:lstStyle/>
        <a:p>
          <a:pPr latinLnBrk="1"/>
          <a:r>
            <a:rPr lang="ko-KR" altLang="en-US" dirty="0"/>
            <a:t>데이터 분석</a:t>
          </a:r>
        </a:p>
      </dgm:t>
    </dgm:pt>
    <dgm:pt modelId="{142CCFAE-DF3C-4760-A2B6-690706FB944B}" type="parTrans" cxnId="{A89E2E31-E8CD-4A28-B34B-2A282C1C69A8}">
      <dgm:prSet/>
      <dgm:spPr/>
      <dgm:t>
        <a:bodyPr/>
        <a:lstStyle/>
        <a:p>
          <a:pPr latinLnBrk="1"/>
          <a:endParaRPr lang="ko-KR" altLang="en-US"/>
        </a:p>
      </dgm:t>
    </dgm:pt>
    <dgm:pt modelId="{44F6CDF4-9092-4B41-A84C-50AECC006656}" type="sibTrans" cxnId="{A89E2E31-E8CD-4A28-B34B-2A282C1C69A8}">
      <dgm:prSet/>
      <dgm:spPr/>
      <dgm:t>
        <a:bodyPr/>
        <a:lstStyle/>
        <a:p>
          <a:pPr latinLnBrk="1"/>
          <a:endParaRPr lang="ko-KR" altLang="en-US"/>
        </a:p>
      </dgm:t>
    </dgm:pt>
    <dgm:pt modelId="{8929D0D1-A8D9-481D-9834-B2E7C35D8E56}">
      <dgm:prSet phldrT="[텍스트]"/>
      <dgm:spPr/>
      <dgm:t>
        <a:bodyPr/>
        <a:lstStyle/>
        <a:p>
          <a:pPr latinLnBrk="1"/>
          <a:r>
            <a:rPr lang="ko-KR" altLang="en-US" dirty="0"/>
            <a:t>협력사 지속관리</a:t>
          </a:r>
        </a:p>
      </dgm:t>
    </dgm:pt>
    <dgm:pt modelId="{4C2F8D9B-08C3-4D12-B05E-CBC4B28DED0E}" type="parTrans" cxnId="{AF37D766-07E4-4DB7-AF7B-B4E438618394}">
      <dgm:prSet/>
      <dgm:spPr/>
      <dgm:t>
        <a:bodyPr/>
        <a:lstStyle/>
        <a:p>
          <a:pPr latinLnBrk="1"/>
          <a:endParaRPr lang="ko-KR" altLang="en-US"/>
        </a:p>
      </dgm:t>
    </dgm:pt>
    <dgm:pt modelId="{749B6905-572A-4A03-BA5C-1C66E8B060DE}" type="sibTrans" cxnId="{AF37D766-07E4-4DB7-AF7B-B4E438618394}">
      <dgm:prSet/>
      <dgm:spPr/>
      <dgm:t>
        <a:bodyPr/>
        <a:lstStyle/>
        <a:p>
          <a:pPr latinLnBrk="1"/>
          <a:endParaRPr lang="ko-KR" altLang="en-US"/>
        </a:p>
      </dgm:t>
    </dgm:pt>
    <dgm:pt modelId="{24F3BC2D-EEFA-428E-A4FE-4B4B9ED96698}" type="pres">
      <dgm:prSet presAssocID="{B28076F6-7F81-48E4-B167-080714A047E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C771A82-69D3-4ABC-99FF-65B48D1BB602}" type="pres">
      <dgm:prSet presAssocID="{B28076F6-7F81-48E4-B167-080714A047ED}" presName="children" presStyleCnt="0"/>
      <dgm:spPr/>
    </dgm:pt>
    <dgm:pt modelId="{CDA7F1A4-97F4-4000-BC90-02F666309E20}" type="pres">
      <dgm:prSet presAssocID="{B28076F6-7F81-48E4-B167-080714A047ED}" presName="child1group" presStyleCnt="0"/>
      <dgm:spPr/>
    </dgm:pt>
    <dgm:pt modelId="{DA86640C-B0E3-4809-9865-EA7DA0749711}" type="pres">
      <dgm:prSet presAssocID="{B28076F6-7F81-48E4-B167-080714A047ED}" presName="child1" presStyleLbl="bgAcc1" presStyleIdx="0" presStyleCnt="4"/>
      <dgm:spPr/>
    </dgm:pt>
    <dgm:pt modelId="{A7447388-65EA-4F48-BAED-2F6B8AADFD5E}" type="pres">
      <dgm:prSet presAssocID="{B28076F6-7F81-48E4-B167-080714A047ED}" presName="child1Text" presStyleLbl="bgAcc1" presStyleIdx="0" presStyleCnt="4">
        <dgm:presLayoutVars>
          <dgm:bulletEnabled val="1"/>
        </dgm:presLayoutVars>
      </dgm:prSet>
      <dgm:spPr/>
    </dgm:pt>
    <dgm:pt modelId="{4719BCD0-E42E-455B-B14A-D8D5B823565D}" type="pres">
      <dgm:prSet presAssocID="{B28076F6-7F81-48E4-B167-080714A047ED}" presName="child2group" presStyleCnt="0"/>
      <dgm:spPr/>
    </dgm:pt>
    <dgm:pt modelId="{2201057F-11E2-4534-BFA6-C16DBA48852E}" type="pres">
      <dgm:prSet presAssocID="{B28076F6-7F81-48E4-B167-080714A047ED}" presName="child2" presStyleLbl="bgAcc1" presStyleIdx="1" presStyleCnt="4"/>
      <dgm:spPr/>
    </dgm:pt>
    <dgm:pt modelId="{94A2727D-B911-4BD5-9A7D-12B41D1F66D0}" type="pres">
      <dgm:prSet presAssocID="{B28076F6-7F81-48E4-B167-080714A047ED}" presName="child2Text" presStyleLbl="bgAcc1" presStyleIdx="1" presStyleCnt="4">
        <dgm:presLayoutVars>
          <dgm:bulletEnabled val="1"/>
        </dgm:presLayoutVars>
      </dgm:prSet>
      <dgm:spPr/>
    </dgm:pt>
    <dgm:pt modelId="{DEECC90F-3191-43D7-A517-9EE3C72252E7}" type="pres">
      <dgm:prSet presAssocID="{B28076F6-7F81-48E4-B167-080714A047ED}" presName="child3group" presStyleCnt="0"/>
      <dgm:spPr/>
    </dgm:pt>
    <dgm:pt modelId="{A5C21D61-6CA2-41B3-970B-1DE94440DB65}" type="pres">
      <dgm:prSet presAssocID="{B28076F6-7F81-48E4-B167-080714A047ED}" presName="child3" presStyleLbl="bgAcc1" presStyleIdx="2" presStyleCnt="4"/>
      <dgm:spPr/>
    </dgm:pt>
    <dgm:pt modelId="{A7903807-514E-4E4E-956F-0CB3534BD79B}" type="pres">
      <dgm:prSet presAssocID="{B28076F6-7F81-48E4-B167-080714A047ED}" presName="child3Text" presStyleLbl="bgAcc1" presStyleIdx="2" presStyleCnt="4">
        <dgm:presLayoutVars>
          <dgm:bulletEnabled val="1"/>
        </dgm:presLayoutVars>
      </dgm:prSet>
      <dgm:spPr/>
    </dgm:pt>
    <dgm:pt modelId="{C7710A86-5FA0-4B26-97BB-CD72A9E707E3}" type="pres">
      <dgm:prSet presAssocID="{B28076F6-7F81-48E4-B167-080714A047ED}" presName="child4group" presStyleCnt="0"/>
      <dgm:spPr/>
    </dgm:pt>
    <dgm:pt modelId="{DAC75742-B445-4AD4-B543-626D4BBAD910}" type="pres">
      <dgm:prSet presAssocID="{B28076F6-7F81-48E4-B167-080714A047ED}" presName="child4" presStyleLbl="bgAcc1" presStyleIdx="3" presStyleCnt="4"/>
      <dgm:spPr/>
    </dgm:pt>
    <dgm:pt modelId="{905BE324-EB18-47A8-A483-E05C961A75EE}" type="pres">
      <dgm:prSet presAssocID="{B28076F6-7F81-48E4-B167-080714A047ED}" presName="child4Text" presStyleLbl="bgAcc1" presStyleIdx="3" presStyleCnt="4">
        <dgm:presLayoutVars>
          <dgm:bulletEnabled val="1"/>
        </dgm:presLayoutVars>
      </dgm:prSet>
      <dgm:spPr/>
    </dgm:pt>
    <dgm:pt modelId="{B3227363-6515-4B20-A470-211300C82D6C}" type="pres">
      <dgm:prSet presAssocID="{B28076F6-7F81-48E4-B167-080714A047ED}" presName="childPlaceholder" presStyleCnt="0"/>
      <dgm:spPr/>
    </dgm:pt>
    <dgm:pt modelId="{4404282C-15C6-40E8-950C-804292754F00}" type="pres">
      <dgm:prSet presAssocID="{B28076F6-7F81-48E4-B167-080714A047ED}" presName="circle" presStyleCnt="0"/>
      <dgm:spPr/>
    </dgm:pt>
    <dgm:pt modelId="{EA08398B-98DE-47B9-AB2B-133EA0DAF284}" type="pres">
      <dgm:prSet presAssocID="{B28076F6-7F81-48E4-B167-080714A047E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C002826-6F9E-4774-955A-1275C661FBD3}" type="pres">
      <dgm:prSet presAssocID="{B28076F6-7F81-48E4-B167-080714A047E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832C547-8148-4E31-B92E-1F824049F27E}" type="pres">
      <dgm:prSet presAssocID="{B28076F6-7F81-48E4-B167-080714A047E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C732E87-BD78-4F1B-B3D9-92DE8816A79E}" type="pres">
      <dgm:prSet presAssocID="{B28076F6-7F81-48E4-B167-080714A047E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23A5F22-466C-4B3D-BFF1-3FEE020FF74C}" type="pres">
      <dgm:prSet presAssocID="{B28076F6-7F81-48E4-B167-080714A047ED}" presName="quadrantPlaceholder" presStyleCnt="0"/>
      <dgm:spPr/>
    </dgm:pt>
    <dgm:pt modelId="{6B88BBB4-5FAA-4AD8-8A36-8747FC6D670B}" type="pres">
      <dgm:prSet presAssocID="{B28076F6-7F81-48E4-B167-080714A047ED}" presName="center1" presStyleLbl="fgShp" presStyleIdx="0" presStyleCnt="2"/>
      <dgm:spPr/>
    </dgm:pt>
    <dgm:pt modelId="{43CBC22F-E94D-402F-9D45-C27B26E71177}" type="pres">
      <dgm:prSet presAssocID="{B28076F6-7F81-48E4-B167-080714A047ED}" presName="center2" presStyleLbl="fgShp" presStyleIdx="1" presStyleCnt="2"/>
      <dgm:spPr/>
    </dgm:pt>
  </dgm:ptLst>
  <dgm:cxnLst>
    <dgm:cxn modelId="{01966203-8036-4EDA-A717-A2C2E997FDD9}" type="presOf" srcId="{1A403AD4-F3BB-4F0E-93E9-B85A7BEE70F5}" destId="{A5C21D61-6CA2-41B3-970B-1DE94440DB65}" srcOrd="0" destOrd="1" presId="urn:microsoft.com/office/officeart/2005/8/layout/cycle4"/>
    <dgm:cxn modelId="{EFF41B05-4A81-45AC-ADD9-A9C77ABAE51D}" type="presOf" srcId="{C6FF6A7E-44DC-4D30-9B6F-EBC2467A3860}" destId="{A7447388-65EA-4F48-BAED-2F6B8AADFD5E}" srcOrd="1" destOrd="0" presId="urn:microsoft.com/office/officeart/2005/8/layout/cycle4"/>
    <dgm:cxn modelId="{5AEE1208-BBEE-4D6F-865D-2CC08F70CDD1}" type="presOf" srcId="{37F1AD02-FD05-4E57-A5E4-142113803976}" destId="{EA08398B-98DE-47B9-AB2B-133EA0DAF284}" srcOrd="0" destOrd="0" presId="urn:microsoft.com/office/officeart/2005/8/layout/cycle4"/>
    <dgm:cxn modelId="{E9C4630C-7423-4FD1-BABA-53950FD97030}" type="presOf" srcId="{CBBA454C-E951-41B1-AB07-D773AB373466}" destId="{905BE324-EB18-47A8-A483-E05C961A75EE}" srcOrd="1" destOrd="3" presId="urn:microsoft.com/office/officeart/2005/8/layout/cycle4"/>
    <dgm:cxn modelId="{A31E030D-7198-4355-877A-1A2752459C78}" type="presOf" srcId="{35D1B5D4-FB92-4182-A56B-03585E0FC51C}" destId="{2201057F-11E2-4534-BFA6-C16DBA48852E}" srcOrd="0" destOrd="1" presId="urn:microsoft.com/office/officeart/2005/8/layout/cycle4"/>
    <dgm:cxn modelId="{FB256B0E-7CBD-49BF-9791-151F59AFA50B}" type="presOf" srcId="{5ADAA02B-2420-410B-9270-AC1342D4BBC6}" destId="{DAC75742-B445-4AD4-B543-626D4BBAD910}" srcOrd="0" destOrd="2" presId="urn:microsoft.com/office/officeart/2005/8/layout/cycle4"/>
    <dgm:cxn modelId="{D233AD20-6569-4009-B265-4D1DFABE12A7}" srcId="{37F1AD02-FD05-4E57-A5E4-142113803976}" destId="{AF4D3D4F-05A3-4AA2-B9AA-DD753FDA87D6}" srcOrd="1" destOrd="0" parTransId="{2E3F4EBB-28C3-4BA8-8501-EA0BBA52D1D9}" sibTransId="{68B37A02-334B-4ABD-9E93-4C7E77345746}"/>
    <dgm:cxn modelId="{57C9FA23-3A8F-490E-82B0-3FAD8C846C03}" type="presOf" srcId="{AF00DB8D-F5C1-4C6F-B546-212D0022559F}" destId="{9C732E87-BD78-4F1B-B3D9-92DE8816A79E}" srcOrd="0" destOrd="0" presId="urn:microsoft.com/office/officeart/2005/8/layout/cycle4"/>
    <dgm:cxn modelId="{A899D525-0F67-4BBE-9900-726056C5A625}" srcId="{37F1AD02-FD05-4E57-A5E4-142113803976}" destId="{C6FF6A7E-44DC-4D30-9B6F-EBC2467A3860}" srcOrd="0" destOrd="0" parTransId="{D8735DD0-4778-44D4-BDB3-8DA623E06883}" sibTransId="{12551960-2E40-4850-9CB5-59E164869425}"/>
    <dgm:cxn modelId="{8A8F002C-627F-4FB5-8109-8C7BA6B8B2C8}" type="presOf" srcId="{1F4714F0-2646-4786-898B-3B344F6B37F5}" destId="{DAC75742-B445-4AD4-B543-626D4BBAD910}" srcOrd="0" destOrd="1" presId="urn:microsoft.com/office/officeart/2005/8/layout/cycle4"/>
    <dgm:cxn modelId="{A89E2E31-E8CD-4A28-B34B-2A282C1C69A8}" srcId="{D8555646-6FCA-4777-B219-742781DB26B5}" destId="{016002E7-85EA-4B60-886B-6E55D291D987}" srcOrd="2" destOrd="0" parTransId="{142CCFAE-DF3C-4760-A2B6-690706FB944B}" sibTransId="{44F6CDF4-9092-4B41-A84C-50AECC006656}"/>
    <dgm:cxn modelId="{63FC513F-C480-4C18-95CF-1E028DEACD16}" type="presOf" srcId="{8929D0D1-A8D9-481D-9834-B2E7C35D8E56}" destId="{A5C21D61-6CA2-41B3-970B-1DE94440DB65}" srcOrd="0" destOrd="3" presId="urn:microsoft.com/office/officeart/2005/8/layout/cycle4"/>
    <dgm:cxn modelId="{06897B43-EB4E-48F5-B027-325211BA9542}" srcId="{75E0DB5C-A721-4743-B96A-F9EC23B9A992}" destId="{1CAEDBDE-3D6F-4700-917B-CA8DBA358ACD}" srcOrd="2" destOrd="0" parTransId="{D30E890B-1DC0-4053-96E4-75BAC1D616D2}" sibTransId="{7886E9C3-A6E4-4A59-8561-F23F82B8033F}"/>
    <dgm:cxn modelId="{771E8364-BEA2-460D-8D1B-AE8630B23FA7}" type="presOf" srcId="{C6FF6A7E-44DC-4D30-9B6F-EBC2467A3860}" destId="{DA86640C-B0E3-4809-9865-EA7DA0749711}" srcOrd="0" destOrd="0" presId="urn:microsoft.com/office/officeart/2005/8/layout/cycle4"/>
    <dgm:cxn modelId="{68A44D45-2A87-43AD-8F08-2C5C56E4716E}" type="presOf" srcId="{CBBA454C-E951-41B1-AB07-D773AB373466}" destId="{DAC75742-B445-4AD4-B543-626D4BBAD910}" srcOrd="0" destOrd="3" presId="urn:microsoft.com/office/officeart/2005/8/layout/cycle4"/>
    <dgm:cxn modelId="{57C4CF46-0F47-4069-B216-7B6BCD53570E}" type="presOf" srcId="{8929D0D1-A8D9-481D-9834-B2E7C35D8E56}" destId="{A7903807-514E-4E4E-956F-0CB3534BD79B}" srcOrd="1" destOrd="3" presId="urn:microsoft.com/office/officeart/2005/8/layout/cycle4"/>
    <dgm:cxn modelId="{AF37D766-07E4-4DB7-AF7B-B4E438618394}" srcId="{D8555646-6FCA-4777-B219-742781DB26B5}" destId="{8929D0D1-A8D9-481D-9834-B2E7C35D8E56}" srcOrd="3" destOrd="0" parTransId="{4C2F8D9B-08C3-4D12-B05E-CBC4B28DED0E}" sibTransId="{749B6905-572A-4A03-BA5C-1C66E8B060DE}"/>
    <dgm:cxn modelId="{0D662B48-68B6-4E8E-BED4-927BB287EBF2}" type="presOf" srcId="{B28076F6-7F81-48E4-B167-080714A047ED}" destId="{24F3BC2D-EEFA-428E-A4FE-4B4B9ED96698}" srcOrd="0" destOrd="0" presId="urn:microsoft.com/office/officeart/2005/8/layout/cycle4"/>
    <dgm:cxn modelId="{882F5D48-1175-4E55-9676-71C3B8A4F0E2}" type="presOf" srcId="{AF4D3D4F-05A3-4AA2-B9AA-DD753FDA87D6}" destId="{DA86640C-B0E3-4809-9865-EA7DA0749711}" srcOrd="0" destOrd="1" presId="urn:microsoft.com/office/officeart/2005/8/layout/cycle4"/>
    <dgm:cxn modelId="{CB709568-8274-46DB-B9B1-798C3A78B350}" type="presOf" srcId="{3DE2EE1E-9C3E-4BBA-931F-AA135A5B27A1}" destId="{94A2727D-B911-4BD5-9A7D-12B41D1F66D0}" srcOrd="1" destOrd="0" presId="urn:microsoft.com/office/officeart/2005/8/layout/cycle4"/>
    <dgm:cxn modelId="{F85F6E4A-D013-4DEF-99E6-3A8A91C9E6A1}" srcId="{B28076F6-7F81-48E4-B167-080714A047ED}" destId="{37F1AD02-FD05-4E57-A5E4-142113803976}" srcOrd="0" destOrd="0" parTransId="{55C44CAD-367A-4F52-91D4-8E4D0DF9876F}" sibTransId="{32195096-64A0-4E0E-97C0-95D640DB4E85}"/>
    <dgm:cxn modelId="{2FD9A34C-349A-45A9-9285-CBA7DE38C11F}" type="presOf" srcId="{3DE2EE1E-9C3E-4BBA-931F-AA135A5B27A1}" destId="{2201057F-11E2-4534-BFA6-C16DBA48852E}" srcOrd="0" destOrd="0" presId="urn:microsoft.com/office/officeart/2005/8/layout/cycle4"/>
    <dgm:cxn modelId="{BB408D4E-0F30-4F87-89DD-42AE7B82308A}" type="presOf" srcId="{1CAEDBDE-3D6F-4700-917B-CA8DBA358ACD}" destId="{2201057F-11E2-4534-BFA6-C16DBA48852E}" srcOrd="0" destOrd="2" presId="urn:microsoft.com/office/officeart/2005/8/layout/cycle4"/>
    <dgm:cxn modelId="{05D4A476-02C9-4312-A10D-6D8764CAC6D5}" type="presOf" srcId="{1F4714F0-2646-4786-898B-3B344F6B37F5}" destId="{905BE324-EB18-47A8-A483-E05C961A75EE}" srcOrd="1" destOrd="1" presId="urn:microsoft.com/office/officeart/2005/8/layout/cycle4"/>
    <dgm:cxn modelId="{F0129A78-682D-4573-AB5B-B44DE0A28092}" srcId="{B28076F6-7F81-48E4-B167-080714A047ED}" destId="{75E0DB5C-A721-4743-B96A-F9EC23B9A992}" srcOrd="1" destOrd="0" parTransId="{6A6F9120-E12E-42E7-9392-CA83B9970600}" sibTransId="{5368209B-809B-4036-8466-657872776911}"/>
    <dgm:cxn modelId="{6DFDC178-DA4D-4FCC-98F4-BB2834DD75D3}" type="presOf" srcId="{A3E8AE2E-9536-4E29-B212-0099E0FAF47D}" destId="{905BE324-EB18-47A8-A483-E05C961A75EE}" srcOrd="1" destOrd="0" presId="urn:microsoft.com/office/officeart/2005/8/layout/cycle4"/>
    <dgm:cxn modelId="{92731E5A-5CF8-429C-B598-94EDE884FC86}" type="presOf" srcId="{A3E8AE2E-9536-4E29-B212-0099E0FAF47D}" destId="{DAC75742-B445-4AD4-B543-626D4BBAD910}" srcOrd="0" destOrd="0" presId="urn:microsoft.com/office/officeart/2005/8/layout/cycle4"/>
    <dgm:cxn modelId="{C048597A-C8BC-4114-A3F8-98C60A0B557D}" srcId="{D8555646-6FCA-4777-B219-742781DB26B5}" destId="{E8E7216B-915F-460E-B395-F06D06875D8F}" srcOrd="0" destOrd="0" parTransId="{DFEDC8C5-6888-49EA-BB20-2B74037FA6C7}" sibTransId="{3040F7B2-E5E4-4391-8C5D-998F0D6403D7}"/>
    <dgm:cxn modelId="{6594387E-250A-473A-AB1D-432DBAA48776}" type="presOf" srcId="{D8555646-6FCA-4777-B219-742781DB26B5}" destId="{1832C547-8148-4E31-B92E-1F824049F27E}" srcOrd="0" destOrd="0" presId="urn:microsoft.com/office/officeart/2005/8/layout/cycle4"/>
    <dgm:cxn modelId="{B88E0984-C8EF-40A1-B2A1-816DDE6BFF3C}" srcId="{AF00DB8D-F5C1-4C6F-B546-212D0022559F}" destId="{5ADAA02B-2420-410B-9270-AC1342D4BBC6}" srcOrd="2" destOrd="0" parTransId="{B64AF7C3-A49D-4043-B73D-EA2C53F20F1C}" sibTransId="{2AD13947-E518-465F-9194-9E896A291BBF}"/>
    <dgm:cxn modelId="{557CC28B-9E93-4D42-9FC9-A5A479C4B1C7}" type="presOf" srcId="{AF4D3D4F-05A3-4AA2-B9AA-DD753FDA87D6}" destId="{A7447388-65EA-4F48-BAED-2F6B8AADFD5E}" srcOrd="1" destOrd="1" presId="urn:microsoft.com/office/officeart/2005/8/layout/cycle4"/>
    <dgm:cxn modelId="{4177E58B-447C-4AC2-BA50-E214EE91258C}" type="presOf" srcId="{1A403AD4-F3BB-4F0E-93E9-B85A7BEE70F5}" destId="{A7903807-514E-4E4E-956F-0CB3534BD79B}" srcOrd="1" destOrd="1" presId="urn:microsoft.com/office/officeart/2005/8/layout/cycle4"/>
    <dgm:cxn modelId="{17301C94-89E9-404A-9D92-F475ED56609C}" type="presOf" srcId="{016002E7-85EA-4B60-886B-6E55D291D987}" destId="{A7903807-514E-4E4E-956F-0CB3534BD79B}" srcOrd="1" destOrd="2" presId="urn:microsoft.com/office/officeart/2005/8/layout/cycle4"/>
    <dgm:cxn modelId="{DC89BF9A-80C1-4D3A-AE9C-71E523D075C5}" srcId="{B28076F6-7F81-48E4-B167-080714A047ED}" destId="{AF00DB8D-F5C1-4C6F-B546-212D0022559F}" srcOrd="3" destOrd="0" parTransId="{3A6A4E02-5319-4CB8-8F21-1BBA2E257545}" sibTransId="{9F1D8D8F-475A-4B5A-A2FD-FD1DE09BE246}"/>
    <dgm:cxn modelId="{CD25CE9F-5B43-4324-A6E2-853D600F0BA7}" type="presOf" srcId="{E8E7216B-915F-460E-B395-F06D06875D8F}" destId="{A7903807-514E-4E4E-956F-0CB3534BD79B}" srcOrd="1" destOrd="0" presId="urn:microsoft.com/office/officeart/2005/8/layout/cycle4"/>
    <dgm:cxn modelId="{0CD835B5-BE4E-4FD4-93F9-904B00867E1D}" type="presOf" srcId="{1CAEDBDE-3D6F-4700-917B-CA8DBA358ACD}" destId="{94A2727D-B911-4BD5-9A7D-12B41D1F66D0}" srcOrd="1" destOrd="2" presId="urn:microsoft.com/office/officeart/2005/8/layout/cycle4"/>
    <dgm:cxn modelId="{FB4ADAD1-6F48-4928-8EBB-FF949FB9FB12}" srcId="{75E0DB5C-A721-4743-B96A-F9EC23B9A992}" destId="{35D1B5D4-FB92-4182-A56B-03585E0FC51C}" srcOrd="1" destOrd="0" parTransId="{A8B116EB-5FCD-447B-BD86-6AA1FD9B8F15}" sibTransId="{526737E5-DD2E-4EB0-AEEF-E0467A79CD4C}"/>
    <dgm:cxn modelId="{22EA2DD6-1C64-43B7-83DC-213F5D8F116D}" srcId="{B28076F6-7F81-48E4-B167-080714A047ED}" destId="{D8555646-6FCA-4777-B219-742781DB26B5}" srcOrd="2" destOrd="0" parTransId="{07CDBAAE-CB0E-400C-9BCA-0B0440976745}" sibTransId="{9D6E2068-F763-411C-9FAD-14B2CCD84A22}"/>
    <dgm:cxn modelId="{D0BD7BDD-9289-4016-8B1C-F95F99A8DCD6}" srcId="{D8555646-6FCA-4777-B219-742781DB26B5}" destId="{1A403AD4-F3BB-4F0E-93E9-B85A7BEE70F5}" srcOrd="1" destOrd="0" parTransId="{0AAC31D8-08AC-4A65-B384-578BE9A88AAC}" sibTransId="{ACB985EB-ACA8-4AA5-A962-AEF535F09279}"/>
    <dgm:cxn modelId="{EE6033E1-75FA-498C-B9CE-EBDAE505BC18}" srcId="{AF00DB8D-F5C1-4C6F-B546-212D0022559F}" destId="{CBBA454C-E951-41B1-AB07-D773AB373466}" srcOrd="3" destOrd="0" parTransId="{D1FEF6B3-A0DF-4E02-8E63-A2D0B34C9367}" sibTransId="{5252510F-E23F-4828-9F14-17EA6D2A66F0}"/>
    <dgm:cxn modelId="{875F06E3-EF63-4EEF-A6F9-57694CE86F67}" type="presOf" srcId="{E8E7216B-915F-460E-B395-F06D06875D8F}" destId="{A5C21D61-6CA2-41B3-970B-1DE94440DB65}" srcOrd="0" destOrd="0" presId="urn:microsoft.com/office/officeart/2005/8/layout/cycle4"/>
    <dgm:cxn modelId="{D1023EE3-C496-437D-98FE-EBF1A2A08403}" type="presOf" srcId="{016002E7-85EA-4B60-886B-6E55D291D987}" destId="{A5C21D61-6CA2-41B3-970B-1DE94440DB65}" srcOrd="0" destOrd="2" presId="urn:microsoft.com/office/officeart/2005/8/layout/cycle4"/>
    <dgm:cxn modelId="{FA32A4EE-DE18-4608-8854-633041CE4ACB}" srcId="{AF00DB8D-F5C1-4C6F-B546-212D0022559F}" destId="{1F4714F0-2646-4786-898B-3B344F6B37F5}" srcOrd="1" destOrd="0" parTransId="{6D96ADBA-2F18-453E-B2E0-39A0BC26B275}" sibTransId="{56C70C26-E0F7-4D29-B63A-FCBBFE842D8F}"/>
    <dgm:cxn modelId="{EF67ADF3-1D67-4EB2-9D1D-5A56155442E1}" srcId="{75E0DB5C-A721-4743-B96A-F9EC23B9A992}" destId="{3DE2EE1E-9C3E-4BBA-931F-AA135A5B27A1}" srcOrd="0" destOrd="0" parTransId="{55EEC630-4CDC-421D-A796-E8A1671F2375}" sibTransId="{CA544EBB-2A8F-497F-8BA8-401D8D2E2C45}"/>
    <dgm:cxn modelId="{08952EF4-D895-423C-8B1A-DD44A0FA820F}" type="presOf" srcId="{35D1B5D4-FB92-4182-A56B-03585E0FC51C}" destId="{94A2727D-B911-4BD5-9A7D-12B41D1F66D0}" srcOrd="1" destOrd="1" presId="urn:microsoft.com/office/officeart/2005/8/layout/cycle4"/>
    <dgm:cxn modelId="{EA1680F6-6432-423D-82ED-0CF29A298F5F}" type="presOf" srcId="{5ADAA02B-2420-410B-9270-AC1342D4BBC6}" destId="{905BE324-EB18-47A8-A483-E05C961A75EE}" srcOrd="1" destOrd="2" presId="urn:microsoft.com/office/officeart/2005/8/layout/cycle4"/>
    <dgm:cxn modelId="{52FAE6F6-F897-420A-B65B-E9E7F6B4D182}" type="presOf" srcId="{75E0DB5C-A721-4743-B96A-F9EC23B9A992}" destId="{CC002826-6F9E-4774-955A-1275C661FBD3}" srcOrd="0" destOrd="0" presId="urn:microsoft.com/office/officeart/2005/8/layout/cycle4"/>
    <dgm:cxn modelId="{897846F8-BB24-4273-A4C8-C5DBB0B93A38}" srcId="{AF00DB8D-F5C1-4C6F-B546-212D0022559F}" destId="{A3E8AE2E-9536-4E29-B212-0099E0FAF47D}" srcOrd="0" destOrd="0" parTransId="{3DE77EE6-382A-4C2B-88D4-A245B58CFA19}" sibTransId="{0C6F071A-AFA5-4BB2-85C9-E1173BE1A96D}"/>
    <dgm:cxn modelId="{BCEB7D30-A10D-4B78-90EB-A202515A9FC3}" type="presParOf" srcId="{24F3BC2D-EEFA-428E-A4FE-4B4B9ED96698}" destId="{7C771A82-69D3-4ABC-99FF-65B48D1BB602}" srcOrd="0" destOrd="0" presId="urn:microsoft.com/office/officeart/2005/8/layout/cycle4"/>
    <dgm:cxn modelId="{59F5E0CA-96E3-4D62-8C9E-BC9302AA3F70}" type="presParOf" srcId="{7C771A82-69D3-4ABC-99FF-65B48D1BB602}" destId="{CDA7F1A4-97F4-4000-BC90-02F666309E20}" srcOrd="0" destOrd="0" presId="urn:microsoft.com/office/officeart/2005/8/layout/cycle4"/>
    <dgm:cxn modelId="{70D14307-F2C3-4A38-A167-BD0FECDDBAFC}" type="presParOf" srcId="{CDA7F1A4-97F4-4000-BC90-02F666309E20}" destId="{DA86640C-B0E3-4809-9865-EA7DA0749711}" srcOrd="0" destOrd="0" presId="urn:microsoft.com/office/officeart/2005/8/layout/cycle4"/>
    <dgm:cxn modelId="{42A44D4D-A9F4-43CA-8E51-396261AC2366}" type="presParOf" srcId="{CDA7F1A4-97F4-4000-BC90-02F666309E20}" destId="{A7447388-65EA-4F48-BAED-2F6B8AADFD5E}" srcOrd="1" destOrd="0" presId="urn:microsoft.com/office/officeart/2005/8/layout/cycle4"/>
    <dgm:cxn modelId="{75E1CD99-F609-41AF-A764-DD4A477A79AC}" type="presParOf" srcId="{7C771A82-69D3-4ABC-99FF-65B48D1BB602}" destId="{4719BCD0-E42E-455B-B14A-D8D5B823565D}" srcOrd="1" destOrd="0" presId="urn:microsoft.com/office/officeart/2005/8/layout/cycle4"/>
    <dgm:cxn modelId="{813D31B9-99C0-40EC-BCE5-932965360583}" type="presParOf" srcId="{4719BCD0-E42E-455B-B14A-D8D5B823565D}" destId="{2201057F-11E2-4534-BFA6-C16DBA48852E}" srcOrd="0" destOrd="0" presId="urn:microsoft.com/office/officeart/2005/8/layout/cycle4"/>
    <dgm:cxn modelId="{4D1673FE-B193-4599-A8B2-8B4AF5ECB400}" type="presParOf" srcId="{4719BCD0-E42E-455B-B14A-D8D5B823565D}" destId="{94A2727D-B911-4BD5-9A7D-12B41D1F66D0}" srcOrd="1" destOrd="0" presId="urn:microsoft.com/office/officeart/2005/8/layout/cycle4"/>
    <dgm:cxn modelId="{CE76F831-9284-4772-8B91-6D0C152CDE58}" type="presParOf" srcId="{7C771A82-69D3-4ABC-99FF-65B48D1BB602}" destId="{DEECC90F-3191-43D7-A517-9EE3C72252E7}" srcOrd="2" destOrd="0" presId="urn:microsoft.com/office/officeart/2005/8/layout/cycle4"/>
    <dgm:cxn modelId="{1478800D-9711-4E83-B028-E86432D4BDDD}" type="presParOf" srcId="{DEECC90F-3191-43D7-A517-9EE3C72252E7}" destId="{A5C21D61-6CA2-41B3-970B-1DE94440DB65}" srcOrd="0" destOrd="0" presId="urn:microsoft.com/office/officeart/2005/8/layout/cycle4"/>
    <dgm:cxn modelId="{4D4A184F-38EE-48A1-82D5-5BA885929EC5}" type="presParOf" srcId="{DEECC90F-3191-43D7-A517-9EE3C72252E7}" destId="{A7903807-514E-4E4E-956F-0CB3534BD79B}" srcOrd="1" destOrd="0" presId="urn:microsoft.com/office/officeart/2005/8/layout/cycle4"/>
    <dgm:cxn modelId="{BC090E68-EE80-44C9-9F22-47FC7E8F87EC}" type="presParOf" srcId="{7C771A82-69D3-4ABC-99FF-65B48D1BB602}" destId="{C7710A86-5FA0-4B26-97BB-CD72A9E707E3}" srcOrd="3" destOrd="0" presId="urn:microsoft.com/office/officeart/2005/8/layout/cycle4"/>
    <dgm:cxn modelId="{1A9132E6-F79D-4F4F-8813-0957B7DE47DB}" type="presParOf" srcId="{C7710A86-5FA0-4B26-97BB-CD72A9E707E3}" destId="{DAC75742-B445-4AD4-B543-626D4BBAD910}" srcOrd="0" destOrd="0" presId="urn:microsoft.com/office/officeart/2005/8/layout/cycle4"/>
    <dgm:cxn modelId="{4F36B18E-31BF-4617-9CA2-C61F2F6FC9A3}" type="presParOf" srcId="{C7710A86-5FA0-4B26-97BB-CD72A9E707E3}" destId="{905BE324-EB18-47A8-A483-E05C961A75EE}" srcOrd="1" destOrd="0" presId="urn:microsoft.com/office/officeart/2005/8/layout/cycle4"/>
    <dgm:cxn modelId="{E1F1AFE6-CE9A-49B3-A4E5-2892E0AFB126}" type="presParOf" srcId="{7C771A82-69D3-4ABC-99FF-65B48D1BB602}" destId="{B3227363-6515-4B20-A470-211300C82D6C}" srcOrd="4" destOrd="0" presId="urn:microsoft.com/office/officeart/2005/8/layout/cycle4"/>
    <dgm:cxn modelId="{DCBCD50E-610E-4644-8132-9203F6D5885D}" type="presParOf" srcId="{24F3BC2D-EEFA-428E-A4FE-4B4B9ED96698}" destId="{4404282C-15C6-40E8-950C-804292754F00}" srcOrd="1" destOrd="0" presId="urn:microsoft.com/office/officeart/2005/8/layout/cycle4"/>
    <dgm:cxn modelId="{D0528B96-8055-47A7-BE28-5538DCB2A358}" type="presParOf" srcId="{4404282C-15C6-40E8-950C-804292754F00}" destId="{EA08398B-98DE-47B9-AB2B-133EA0DAF284}" srcOrd="0" destOrd="0" presId="urn:microsoft.com/office/officeart/2005/8/layout/cycle4"/>
    <dgm:cxn modelId="{43623652-E34B-43E3-97BA-DECE3C7D59EB}" type="presParOf" srcId="{4404282C-15C6-40E8-950C-804292754F00}" destId="{CC002826-6F9E-4774-955A-1275C661FBD3}" srcOrd="1" destOrd="0" presId="urn:microsoft.com/office/officeart/2005/8/layout/cycle4"/>
    <dgm:cxn modelId="{A2FCE461-4108-4810-8BE8-03434BC4FE38}" type="presParOf" srcId="{4404282C-15C6-40E8-950C-804292754F00}" destId="{1832C547-8148-4E31-B92E-1F824049F27E}" srcOrd="2" destOrd="0" presId="urn:microsoft.com/office/officeart/2005/8/layout/cycle4"/>
    <dgm:cxn modelId="{D10681D6-1417-454D-80DD-1C837EDF33C9}" type="presParOf" srcId="{4404282C-15C6-40E8-950C-804292754F00}" destId="{9C732E87-BD78-4F1B-B3D9-92DE8816A79E}" srcOrd="3" destOrd="0" presId="urn:microsoft.com/office/officeart/2005/8/layout/cycle4"/>
    <dgm:cxn modelId="{BCCF22AE-D82F-479A-A1DF-6180FB1B5C34}" type="presParOf" srcId="{4404282C-15C6-40E8-950C-804292754F00}" destId="{B23A5F22-466C-4B3D-BFF1-3FEE020FF74C}" srcOrd="4" destOrd="0" presId="urn:microsoft.com/office/officeart/2005/8/layout/cycle4"/>
    <dgm:cxn modelId="{09D3A942-988C-4244-A57E-42240471A271}" type="presParOf" srcId="{24F3BC2D-EEFA-428E-A4FE-4B4B9ED96698}" destId="{6B88BBB4-5FAA-4AD8-8A36-8747FC6D670B}" srcOrd="2" destOrd="0" presId="urn:microsoft.com/office/officeart/2005/8/layout/cycle4"/>
    <dgm:cxn modelId="{F312BCEB-6C4E-43EF-AE10-031AA4EF8CAE}" type="presParOf" srcId="{24F3BC2D-EEFA-428E-A4FE-4B4B9ED96698}" destId="{43CBC22F-E94D-402F-9D45-C27B26E7117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DA7BF-03FD-44B2-8219-5DBC82C57C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77B3351-AD4D-4AB9-9AEA-2676E8D5CBE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200" b="1" dirty="0"/>
            <a:t>인원</a:t>
          </a:r>
          <a:r>
            <a:rPr lang="en-US" altLang="ko-KR" sz="1200" b="1" dirty="0"/>
            <a:t>:</a:t>
          </a:r>
          <a:r>
            <a:rPr lang="ko-KR" altLang="en-US" sz="1200" b="1" dirty="0"/>
            <a:t> </a:t>
          </a:r>
          <a:r>
            <a:rPr lang="en-US" altLang="ko-KR" sz="1200" b="1" dirty="0"/>
            <a:t>5</a:t>
          </a:r>
          <a:r>
            <a:rPr lang="ko-KR" altLang="en-US" sz="1200" b="1" dirty="0"/>
            <a:t>명 </a:t>
          </a:r>
          <a:r>
            <a:rPr lang="en-US" altLang="ko-KR" sz="1200" b="1" dirty="0"/>
            <a:t>(2018</a:t>
          </a:r>
          <a:r>
            <a:rPr lang="ko-KR" altLang="en-US" sz="1200" b="1" dirty="0"/>
            <a:t>기준</a:t>
          </a:r>
          <a:r>
            <a:rPr lang="en-US" altLang="ko-KR" sz="1200" b="1" dirty="0"/>
            <a:t>)</a:t>
          </a:r>
        </a:p>
        <a:p>
          <a:pPr latinLnBrk="1"/>
          <a:r>
            <a:rPr lang="ko-KR" altLang="en-US" sz="1200" b="1" dirty="0"/>
            <a:t>주 무역 업무 </a:t>
          </a:r>
          <a:r>
            <a:rPr lang="en-US" altLang="ko-KR" sz="1200" b="1" dirty="0"/>
            <a:t>: </a:t>
          </a:r>
          <a:r>
            <a:rPr lang="ko-KR" altLang="en-US" sz="1200" b="1" dirty="0"/>
            <a:t>자재 및 기타 원자재</a:t>
          </a:r>
          <a:endParaRPr lang="en-US" altLang="ko-KR" sz="1200" b="1" dirty="0"/>
        </a:p>
        <a:p>
          <a:pPr latinLnBrk="1"/>
          <a:r>
            <a:rPr lang="ko-KR" altLang="en-US" sz="1200" b="1" dirty="0"/>
            <a:t>주 고객 </a:t>
          </a:r>
          <a:r>
            <a:rPr lang="en-US" altLang="ko-KR" sz="1200" b="1" dirty="0"/>
            <a:t>: </a:t>
          </a:r>
          <a:r>
            <a:rPr lang="en-US" altLang="ko-KR" sz="1200" b="1" dirty="0" err="1"/>
            <a:t>ESTec</a:t>
          </a:r>
          <a:r>
            <a:rPr lang="en-US" altLang="ko-KR" sz="1200" b="1" dirty="0"/>
            <a:t> , </a:t>
          </a:r>
          <a:r>
            <a:rPr lang="ko-KR" altLang="en-US" sz="1200" b="1" dirty="0"/>
            <a:t>태인 </a:t>
          </a:r>
          <a:r>
            <a:rPr lang="en-US" altLang="ko-KR" sz="1200" b="1" dirty="0"/>
            <a:t>, SONY</a:t>
          </a:r>
          <a:endParaRPr lang="ko-KR" altLang="en-US" sz="1200" b="1" dirty="0"/>
        </a:p>
      </dgm:t>
    </dgm:pt>
    <dgm:pt modelId="{5B9E6DA5-D304-409B-A7C1-2AF98C407817}" type="parTrans" cxnId="{6F84D62F-9DD8-480C-AFBB-846118926DEA}">
      <dgm:prSet/>
      <dgm:spPr/>
      <dgm:t>
        <a:bodyPr/>
        <a:lstStyle/>
        <a:p>
          <a:pPr latinLnBrk="1"/>
          <a:endParaRPr lang="ko-KR" altLang="en-US"/>
        </a:p>
      </dgm:t>
    </dgm:pt>
    <dgm:pt modelId="{D71BCF39-424E-4E6F-98CC-A3C1A1F63D87}" type="sibTrans" cxnId="{6F84D62F-9DD8-480C-AFBB-846118926DEA}">
      <dgm:prSet/>
      <dgm:spPr/>
      <dgm:t>
        <a:bodyPr/>
        <a:lstStyle/>
        <a:p>
          <a:pPr latinLnBrk="1"/>
          <a:endParaRPr lang="ko-KR" altLang="en-US"/>
        </a:p>
      </dgm:t>
    </dgm:pt>
    <dgm:pt modelId="{14A9B2C9-E0BC-4371-A011-1846DE343892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200" b="1" dirty="0"/>
            <a:t>A</a:t>
          </a:r>
          <a:r>
            <a:rPr lang="ko-KR" altLang="en-US" sz="1200" b="1" dirty="0"/>
            <a:t>동 공장부지 </a:t>
          </a:r>
          <a:r>
            <a:rPr lang="en-US" altLang="ko-KR" sz="1200" b="1" dirty="0"/>
            <a:t>:  4,000m2</a:t>
          </a:r>
        </a:p>
        <a:p>
          <a:pPr latinLnBrk="1"/>
          <a:r>
            <a:rPr lang="ko-KR" altLang="en-US" sz="1200" b="1" dirty="0"/>
            <a:t>인원 </a:t>
          </a:r>
          <a:r>
            <a:rPr lang="en-US" altLang="ko-KR" sz="1200" b="1" dirty="0"/>
            <a:t>: 700</a:t>
          </a:r>
          <a:r>
            <a:rPr lang="ko-KR" altLang="en-US" sz="1200" b="1" dirty="0"/>
            <a:t>명 </a:t>
          </a:r>
          <a:r>
            <a:rPr lang="en-US" altLang="ko-KR" sz="1200" b="1" dirty="0"/>
            <a:t>(2018</a:t>
          </a:r>
          <a:r>
            <a:rPr lang="ko-KR" altLang="en-US" sz="1200" b="1" dirty="0"/>
            <a:t>기준</a:t>
          </a:r>
          <a:r>
            <a:rPr lang="en-US" altLang="ko-KR" sz="1200" b="1" dirty="0"/>
            <a:t>)</a:t>
          </a:r>
        </a:p>
        <a:p>
          <a:pPr latinLnBrk="1"/>
          <a:r>
            <a:rPr lang="ko-KR" altLang="en-US" sz="1200" b="1" dirty="0"/>
            <a:t>생산능력 </a:t>
          </a:r>
          <a:r>
            <a:rPr lang="en-US" altLang="ko-KR" sz="1200" b="1" dirty="0"/>
            <a:t>: Harness </a:t>
          </a:r>
          <a:r>
            <a:rPr lang="ko-KR" altLang="en-US" sz="1200" b="1" dirty="0"/>
            <a:t>생산 </a:t>
          </a:r>
          <a:r>
            <a:rPr lang="en-US" altLang="ko-KR" sz="1200" b="1" dirty="0"/>
            <a:t>/ </a:t>
          </a:r>
          <a:r>
            <a:rPr lang="ko-KR" altLang="en-US" sz="1200" b="1" dirty="0"/>
            <a:t>월 </a:t>
          </a:r>
          <a:r>
            <a:rPr lang="en-US" altLang="ko-KR" sz="1200" b="1" dirty="0"/>
            <a:t>300</a:t>
          </a:r>
          <a:r>
            <a:rPr lang="ko-KR" altLang="en-US" sz="1200" b="1" dirty="0"/>
            <a:t>만개 생산 가능</a:t>
          </a:r>
        </a:p>
      </dgm:t>
    </dgm:pt>
    <dgm:pt modelId="{24B22A04-61ED-42B3-80E1-A96F0B8F16E1}" type="parTrans" cxnId="{E723568A-F095-4806-BCB8-E77D3D5C9563}">
      <dgm:prSet/>
      <dgm:spPr/>
      <dgm:t>
        <a:bodyPr/>
        <a:lstStyle/>
        <a:p>
          <a:pPr latinLnBrk="1"/>
          <a:endParaRPr lang="ko-KR" altLang="en-US"/>
        </a:p>
      </dgm:t>
    </dgm:pt>
    <dgm:pt modelId="{AD2684CC-5A62-4829-93C1-368993FCDBF7}" type="sibTrans" cxnId="{E723568A-F095-4806-BCB8-E77D3D5C9563}">
      <dgm:prSet/>
      <dgm:spPr/>
      <dgm:t>
        <a:bodyPr/>
        <a:lstStyle/>
        <a:p>
          <a:pPr latinLnBrk="1"/>
          <a:endParaRPr lang="ko-KR" altLang="en-US"/>
        </a:p>
      </dgm:t>
    </dgm:pt>
    <dgm:pt modelId="{E49A4E50-142C-4DFD-96F4-767AD5CF297D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b="1" dirty="0"/>
            <a:t>완공 </a:t>
          </a:r>
          <a:r>
            <a:rPr lang="en-US" altLang="ko-KR" b="1" dirty="0"/>
            <a:t>: 2017</a:t>
          </a:r>
          <a:r>
            <a:rPr lang="ko-KR" altLang="en-US" b="1" dirty="0"/>
            <a:t>년 </a:t>
          </a:r>
          <a:r>
            <a:rPr lang="en-US" altLang="ko-KR" b="1" dirty="0"/>
            <a:t>10</a:t>
          </a:r>
          <a:r>
            <a:rPr lang="ko-KR" altLang="en-US" b="1" dirty="0"/>
            <a:t>월 </a:t>
          </a:r>
          <a:r>
            <a:rPr lang="en-US" altLang="ko-KR" b="1" dirty="0"/>
            <a:t>31</a:t>
          </a:r>
          <a:r>
            <a:rPr lang="ko-KR" altLang="en-US" b="1" dirty="0"/>
            <a:t>일</a:t>
          </a:r>
          <a:endParaRPr lang="en-US" altLang="ko-KR" b="1" dirty="0"/>
        </a:p>
        <a:p>
          <a:pPr latinLnBrk="1"/>
          <a:r>
            <a:rPr lang="en-US" altLang="ko-KR" b="1" dirty="0"/>
            <a:t>B</a:t>
          </a:r>
          <a:r>
            <a:rPr lang="ko-KR" altLang="en-US" b="1" dirty="0"/>
            <a:t>동 공장부지 </a:t>
          </a:r>
          <a:r>
            <a:rPr lang="en-US" altLang="ko-KR" b="1" dirty="0"/>
            <a:t>: 4,000m2</a:t>
          </a:r>
        </a:p>
        <a:p>
          <a:pPr latinLnBrk="1"/>
          <a:r>
            <a:rPr lang="ko-KR" altLang="en-US" b="1" dirty="0"/>
            <a:t>사업분야 </a:t>
          </a:r>
          <a:r>
            <a:rPr lang="en-US" altLang="ko-KR" b="1" dirty="0"/>
            <a:t>: </a:t>
          </a:r>
          <a:r>
            <a:rPr lang="ko-KR" altLang="en-US" b="1" dirty="0"/>
            <a:t>사출 </a:t>
          </a:r>
          <a:r>
            <a:rPr lang="en-US" altLang="ko-KR" b="1" dirty="0"/>
            <a:t>, </a:t>
          </a:r>
          <a:r>
            <a:rPr lang="ko-KR" altLang="en-US" b="1" dirty="0"/>
            <a:t>압출 </a:t>
          </a:r>
          <a:r>
            <a:rPr lang="en-US" altLang="ko-KR" b="1" dirty="0"/>
            <a:t>(200</a:t>
          </a:r>
          <a:r>
            <a:rPr lang="ko-KR" altLang="en-US" b="1" dirty="0"/>
            <a:t>만</a:t>
          </a:r>
          <a:r>
            <a:rPr lang="en-US" altLang="ko-KR" b="1" dirty="0"/>
            <a:t>m </a:t>
          </a:r>
          <a:r>
            <a:rPr lang="ko-KR" altLang="en-US" b="1" dirty="0"/>
            <a:t>생산가능</a:t>
          </a:r>
          <a:r>
            <a:rPr lang="en-US" altLang="ko-KR" b="1" dirty="0"/>
            <a:t>)</a:t>
          </a:r>
        </a:p>
      </dgm:t>
    </dgm:pt>
    <dgm:pt modelId="{63095825-82AC-4C6B-92B8-F116F2DFE2C3}" type="parTrans" cxnId="{881153E0-0BEF-4502-9956-168B137B18DC}">
      <dgm:prSet/>
      <dgm:spPr/>
      <dgm:t>
        <a:bodyPr/>
        <a:lstStyle/>
        <a:p>
          <a:pPr latinLnBrk="1"/>
          <a:endParaRPr lang="ko-KR" altLang="en-US"/>
        </a:p>
      </dgm:t>
    </dgm:pt>
    <dgm:pt modelId="{5E8DBDD2-1B9C-4C13-AE7E-28D849044084}" type="sibTrans" cxnId="{881153E0-0BEF-4502-9956-168B137B18DC}">
      <dgm:prSet/>
      <dgm:spPr/>
      <dgm:t>
        <a:bodyPr/>
        <a:lstStyle/>
        <a:p>
          <a:pPr latinLnBrk="1"/>
          <a:endParaRPr lang="ko-KR" altLang="en-US"/>
        </a:p>
      </dgm:t>
    </dgm:pt>
    <dgm:pt modelId="{6342761F-D2D0-4E28-B019-DA366F5B83B8}" type="pres">
      <dgm:prSet presAssocID="{051DA7BF-03FD-44B2-8219-5DBC82C57C9C}" presName="Name0" presStyleCnt="0">
        <dgm:presLayoutVars>
          <dgm:chMax val="7"/>
          <dgm:chPref val="7"/>
          <dgm:dir/>
        </dgm:presLayoutVars>
      </dgm:prSet>
      <dgm:spPr/>
    </dgm:pt>
    <dgm:pt modelId="{8F504DFC-6CAA-4241-9A7D-5F65121A8EA1}" type="pres">
      <dgm:prSet presAssocID="{051DA7BF-03FD-44B2-8219-5DBC82C57C9C}" presName="Name1" presStyleCnt="0"/>
      <dgm:spPr/>
    </dgm:pt>
    <dgm:pt modelId="{388D8BD8-3F0C-4C65-90FD-62351E3664B3}" type="pres">
      <dgm:prSet presAssocID="{051DA7BF-03FD-44B2-8219-5DBC82C57C9C}" presName="cycle" presStyleCnt="0"/>
      <dgm:spPr/>
    </dgm:pt>
    <dgm:pt modelId="{6E62F8DF-0E13-4483-830A-2C21BDCBD3C9}" type="pres">
      <dgm:prSet presAssocID="{051DA7BF-03FD-44B2-8219-5DBC82C57C9C}" presName="srcNode" presStyleLbl="node1" presStyleIdx="0" presStyleCnt="3"/>
      <dgm:spPr/>
    </dgm:pt>
    <dgm:pt modelId="{CAC49ABA-7E84-4F62-ABD2-BB12E564273D}" type="pres">
      <dgm:prSet presAssocID="{051DA7BF-03FD-44B2-8219-5DBC82C57C9C}" presName="conn" presStyleLbl="parChTrans1D2" presStyleIdx="0" presStyleCnt="1"/>
      <dgm:spPr/>
    </dgm:pt>
    <dgm:pt modelId="{A451FD5C-C557-4C76-80C3-D5ED4DD77236}" type="pres">
      <dgm:prSet presAssocID="{051DA7BF-03FD-44B2-8219-5DBC82C57C9C}" presName="extraNode" presStyleLbl="node1" presStyleIdx="0" presStyleCnt="3"/>
      <dgm:spPr/>
    </dgm:pt>
    <dgm:pt modelId="{EBA22413-490D-4218-A3B6-E9F19E688CE0}" type="pres">
      <dgm:prSet presAssocID="{051DA7BF-03FD-44B2-8219-5DBC82C57C9C}" presName="dstNode" presStyleLbl="node1" presStyleIdx="0" presStyleCnt="3"/>
      <dgm:spPr/>
    </dgm:pt>
    <dgm:pt modelId="{1B43A892-5760-43DF-9C05-1746095FC6FF}" type="pres">
      <dgm:prSet presAssocID="{D77B3351-AD4D-4AB9-9AEA-2676E8D5CBE5}" presName="text_1" presStyleLbl="node1" presStyleIdx="0" presStyleCnt="3">
        <dgm:presLayoutVars>
          <dgm:bulletEnabled val="1"/>
        </dgm:presLayoutVars>
      </dgm:prSet>
      <dgm:spPr/>
    </dgm:pt>
    <dgm:pt modelId="{0F108F1B-FDD3-45EC-8490-698E81AB33F1}" type="pres">
      <dgm:prSet presAssocID="{D77B3351-AD4D-4AB9-9AEA-2676E8D5CBE5}" presName="accent_1" presStyleCnt="0"/>
      <dgm:spPr/>
    </dgm:pt>
    <dgm:pt modelId="{2480B19E-2907-4F3F-A94E-5E5D6393201F}" type="pres">
      <dgm:prSet presAssocID="{D77B3351-AD4D-4AB9-9AEA-2676E8D5CBE5}" presName="accentRepeatNode" presStyleLbl="solidFgAcc1" presStyleIdx="0" presStyleCnt="3"/>
      <dgm:spPr/>
    </dgm:pt>
    <dgm:pt modelId="{3094184C-93BC-4A9C-B48E-73EEB736007B}" type="pres">
      <dgm:prSet presAssocID="{14A9B2C9-E0BC-4371-A011-1846DE343892}" presName="text_2" presStyleLbl="node1" presStyleIdx="1" presStyleCnt="3">
        <dgm:presLayoutVars>
          <dgm:bulletEnabled val="1"/>
        </dgm:presLayoutVars>
      </dgm:prSet>
      <dgm:spPr/>
    </dgm:pt>
    <dgm:pt modelId="{E4E50CA3-B3B9-4E1D-B1EA-397663F8B607}" type="pres">
      <dgm:prSet presAssocID="{14A9B2C9-E0BC-4371-A011-1846DE343892}" presName="accent_2" presStyleCnt="0"/>
      <dgm:spPr/>
    </dgm:pt>
    <dgm:pt modelId="{3D0E6933-9FA4-4D38-8922-8E92D2B6A345}" type="pres">
      <dgm:prSet presAssocID="{14A9B2C9-E0BC-4371-A011-1846DE343892}" presName="accentRepeatNode" presStyleLbl="solidFgAcc1" presStyleIdx="1" presStyleCnt="3"/>
      <dgm:spPr/>
    </dgm:pt>
    <dgm:pt modelId="{43F362BA-446F-46C0-BD01-7618A0F9F31F}" type="pres">
      <dgm:prSet presAssocID="{E49A4E50-142C-4DFD-96F4-767AD5CF297D}" presName="text_3" presStyleLbl="node1" presStyleIdx="2" presStyleCnt="3">
        <dgm:presLayoutVars>
          <dgm:bulletEnabled val="1"/>
        </dgm:presLayoutVars>
      </dgm:prSet>
      <dgm:spPr/>
    </dgm:pt>
    <dgm:pt modelId="{A43D376F-1777-444A-9557-DD05E1995435}" type="pres">
      <dgm:prSet presAssocID="{E49A4E50-142C-4DFD-96F4-767AD5CF297D}" presName="accent_3" presStyleCnt="0"/>
      <dgm:spPr/>
    </dgm:pt>
    <dgm:pt modelId="{688E234C-AAB7-47CF-BD1E-DEE80A62687B}" type="pres">
      <dgm:prSet presAssocID="{E49A4E50-142C-4DFD-96F4-767AD5CF297D}" presName="accentRepeatNode" presStyleLbl="solidFgAcc1" presStyleIdx="2" presStyleCnt="3"/>
      <dgm:spPr/>
    </dgm:pt>
  </dgm:ptLst>
  <dgm:cxnLst>
    <dgm:cxn modelId="{6F84D62F-9DD8-480C-AFBB-846118926DEA}" srcId="{051DA7BF-03FD-44B2-8219-5DBC82C57C9C}" destId="{D77B3351-AD4D-4AB9-9AEA-2676E8D5CBE5}" srcOrd="0" destOrd="0" parTransId="{5B9E6DA5-D304-409B-A7C1-2AF98C407817}" sibTransId="{D71BCF39-424E-4E6F-98CC-A3C1A1F63D87}"/>
    <dgm:cxn modelId="{D074AD60-5BCE-4C9F-9373-D56C2583F89D}" type="presOf" srcId="{D71BCF39-424E-4E6F-98CC-A3C1A1F63D87}" destId="{CAC49ABA-7E84-4F62-ABD2-BB12E564273D}" srcOrd="0" destOrd="0" presId="urn:microsoft.com/office/officeart/2008/layout/VerticalCurvedList"/>
    <dgm:cxn modelId="{A3683562-758C-4F48-8D8F-B4BA5BB37ECD}" type="presOf" srcId="{14A9B2C9-E0BC-4371-A011-1846DE343892}" destId="{3094184C-93BC-4A9C-B48E-73EEB736007B}" srcOrd="0" destOrd="0" presId="urn:microsoft.com/office/officeart/2008/layout/VerticalCurvedList"/>
    <dgm:cxn modelId="{8429F16E-DB50-4898-B93B-CA10C17ECE01}" type="presOf" srcId="{E49A4E50-142C-4DFD-96F4-767AD5CF297D}" destId="{43F362BA-446F-46C0-BD01-7618A0F9F31F}" srcOrd="0" destOrd="0" presId="urn:microsoft.com/office/officeart/2008/layout/VerticalCurvedList"/>
    <dgm:cxn modelId="{E723568A-F095-4806-BCB8-E77D3D5C9563}" srcId="{051DA7BF-03FD-44B2-8219-5DBC82C57C9C}" destId="{14A9B2C9-E0BC-4371-A011-1846DE343892}" srcOrd="1" destOrd="0" parTransId="{24B22A04-61ED-42B3-80E1-A96F0B8F16E1}" sibTransId="{AD2684CC-5A62-4829-93C1-368993FCDBF7}"/>
    <dgm:cxn modelId="{4509A5CE-C65D-4418-9EBE-9FD9BBAA2606}" type="presOf" srcId="{D77B3351-AD4D-4AB9-9AEA-2676E8D5CBE5}" destId="{1B43A892-5760-43DF-9C05-1746095FC6FF}" srcOrd="0" destOrd="0" presId="urn:microsoft.com/office/officeart/2008/layout/VerticalCurvedList"/>
    <dgm:cxn modelId="{6CFE36DC-D191-4685-AC69-1EEC4A6A2005}" type="presOf" srcId="{051DA7BF-03FD-44B2-8219-5DBC82C57C9C}" destId="{6342761F-D2D0-4E28-B019-DA366F5B83B8}" srcOrd="0" destOrd="0" presId="urn:microsoft.com/office/officeart/2008/layout/VerticalCurvedList"/>
    <dgm:cxn modelId="{881153E0-0BEF-4502-9956-168B137B18DC}" srcId="{051DA7BF-03FD-44B2-8219-5DBC82C57C9C}" destId="{E49A4E50-142C-4DFD-96F4-767AD5CF297D}" srcOrd="2" destOrd="0" parTransId="{63095825-82AC-4C6B-92B8-F116F2DFE2C3}" sibTransId="{5E8DBDD2-1B9C-4C13-AE7E-28D849044084}"/>
    <dgm:cxn modelId="{BF8B8A78-9362-4A0D-BBD6-3D2D1DAA2150}" type="presParOf" srcId="{6342761F-D2D0-4E28-B019-DA366F5B83B8}" destId="{8F504DFC-6CAA-4241-9A7D-5F65121A8EA1}" srcOrd="0" destOrd="0" presId="urn:microsoft.com/office/officeart/2008/layout/VerticalCurvedList"/>
    <dgm:cxn modelId="{244C47EA-CF5F-4185-B2CD-73C9EDA4B4EA}" type="presParOf" srcId="{8F504DFC-6CAA-4241-9A7D-5F65121A8EA1}" destId="{388D8BD8-3F0C-4C65-90FD-62351E3664B3}" srcOrd="0" destOrd="0" presId="urn:microsoft.com/office/officeart/2008/layout/VerticalCurvedList"/>
    <dgm:cxn modelId="{35FDAA2A-C10D-43C7-B687-7C155CE4A12A}" type="presParOf" srcId="{388D8BD8-3F0C-4C65-90FD-62351E3664B3}" destId="{6E62F8DF-0E13-4483-830A-2C21BDCBD3C9}" srcOrd="0" destOrd="0" presId="urn:microsoft.com/office/officeart/2008/layout/VerticalCurvedList"/>
    <dgm:cxn modelId="{AD5DFEB6-92FA-46CE-BC7C-6D3002F6F9CF}" type="presParOf" srcId="{388D8BD8-3F0C-4C65-90FD-62351E3664B3}" destId="{CAC49ABA-7E84-4F62-ABD2-BB12E564273D}" srcOrd="1" destOrd="0" presId="urn:microsoft.com/office/officeart/2008/layout/VerticalCurvedList"/>
    <dgm:cxn modelId="{6FE9DE5C-55F2-4924-B61A-203023E16D31}" type="presParOf" srcId="{388D8BD8-3F0C-4C65-90FD-62351E3664B3}" destId="{A451FD5C-C557-4C76-80C3-D5ED4DD77236}" srcOrd="2" destOrd="0" presId="urn:microsoft.com/office/officeart/2008/layout/VerticalCurvedList"/>
    <dgm:cxn modelId="{1E58B40E-F3C4-40FD-BDAE-E88B791B8DA9}" type="presParOf" srcId="{388D8BD8-3F0C-4C65-90FD-62351E3664B3}" destId="{EBA22413-490D-4218-A3B6-E9F19E688CE0}" srcOrd="3" destOrd="0" presId="urn:microsoft.com/office/officeart/2008/layout/VerticalCurvedList"/>
    <dgm:cxn modelId="{BF65FFED-5961-414B-8195-4BE8BF50CDE3}" type="presParOf" srcId="{8F504DFC-6CAA-4241-9A7D-5F65121A8EA1}" destId="{1B43A892-5760-43DF-9C05-1746095FC6FF}" srcOrd="1" destOrd="0" presId="urn:microsoft.com/office/officeart/2008/layout/VerticalCurvedList"/>
    <dgm:cxn modelId="{AA9EA12B-F2A6-454A-ABA7-ED1A8245C7F1}" type="presParOf" srcId="{8F504DFC-6CAA-4241-9A7D-5F65121A8EA1}" destId="{0F108F1B-FDD3-45EC-8490-698E81AB33F1}" srcOrd="2" destOrd="0" presId="urn:microsoft.com/office/officeart/2008/layout/VerticalCurvedList"/>
    <dgm:cxn modelId="{DFB14D7A-6392-4E41-AB5D-07FA282F7DA0}" type="presParOf" srcId="{0F108F1B-FDD3-45EC-8490-698E81AB33F1}" destId="{2480B19E-2907-4F3F-A94E-5E5D6393201F}" srcOrd="0" destOrd="0" presId="urn:microsoft.com/office/officeart/2008/layout/VerticalCurvedList"/>
    <dgm:cxn modelId="{FFC9B76E-F59D-465F-8244-CCFC9ACD2AAB}" type="presParOf" srcId="{8F504DFC-6CAA-4241-9A7D-5F65121A8EA1}" destId="{3094184C-93BC-4A9C-B48E-73EEB736007B}" srcOrd="3" destOrd="0" presId="urn:microsoft.com/office/officeart/2008/layout/VerticalCurvedList"/>
    <dgm:cxn modelId="{EF079C19-FB6B-426C-AFDF-BBCA5A1D613A}" type="presParOf" srcId="{8F504DFC-6CAA-4241-9A7D-5F65121A8EA1}" destId="{E4E50CA3-B3B9-4E1D-B1EA-397663F8B607}" srcOrd="4" destOrd="0" presId="urn:microsoft.com/office/officeart/2008/layout/VerticalCurvedList"/>
    <dgm:cxn modelId="{48FB6BB6-7D4C-4080-980A-074C0545D8DA}" type="presParOf" srcId="{E4E50CA3-B3B9-4E1D-B1EA-397663F8B607}" destId="{3D0E6933-9FA4-4D38-8922-8E92D2B6A345}" srcOrd="0" destOrd="0" presId="urn:microsoft.com/office/officeart/2008/layout/VerticalCurvedList"/>
    <dgm:cxn modelId="{9F9BDE01-04E9-43DB-A5C8-27EF0DAEC66A}" type="presParOf" srcId="{8F504DFC-6CAA-4241-9A7D-5F65121A8EA1}" destId="{43F362BA-446F-46C0-BD01-7618A0F9F31F}" srcOrd="5" destOrd="0" presId="urn:microsoft.com/office/officeart/2008/layout/VerticalCurvedList"/>
    <dgm:cxn modelId="{AEF2C668-7221-4098-BE85-10AA84582AA3}" type="presParOf" srcId="{8F504DFC-6CAA-4241-9A7D-5F65121A8EA1}" destId="{A43D376F-1777-444A-9557-DD05E1995435}" srcOrd="6" destOrd="0" presId="urn:microsoft.com/office/officeart/2008/layout/VerticalCurvedList"/>
    <dgm:cxn modelId="{851C27C8-E75D-433B-9BEB-2FAA0B063569}" type="presParOf" srcId="{A43D376F-1777-444A-9557-DD05E1995435}" destId="{688E234C-AAB7-47CF-BD1E-DEE80A6268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B9AC52-F506-4537-9E75-03A9E383F12C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14B9A2E-B49E-45F9-B06B-83FE5D7597D4}">
      <dgm:prSet phldrT="[텍스트]" custT="1"/>
      <dgm:spPr>
        <a:ln w="19050"/>
      </dgm:spPr>
      <dgm:t>
        <a:bodyPr/>
        <a:lstStyle/>
        <a:p>
          <a:pPr latinLnBrk="1"/>
          <a:r>
            <a:rPr lang="en-US" altLang="ko-KR" sz="1500" b="1" u="sng" dirty="0"/>
            <a:t>PHU THO A</a:t>
          </a:r>
          <a:r>
            <a:rPr lang="ko-KR" altLang="en-US" sz="1500" b="1" u="sng" dirty="0"/>
            <a:t>동 전경</a:t>
          </a:r>
        </a:p>
      </dgm:t>
    </dgm:pt>
    <dgm:pt modelId="{720B01EE-938A-4FB4-B258-9E8E835A1392}" type="parTrans" cxnId="{7A804901-31A7-40E7-A3ED-3B97CDFDD498}">
      <dgm:prSet/>
      <dgm:spPr/>
      <dgm:t>
        <a:bodyPr/>
        <a:lstStyle/>
        <a:p>
          <a:pPr latinLnBrk="1"/>
          <a:endParaRPr lang="ko-KR" altLang="en-US"/>
        </a:p>
      </dgm:t>
    </dgm:pt>
    <dgm:pt modelId="{926589A0-1B74-4A3D-9903-E042659B2944}" type="sibTrans" cxnId="{7A804901-31A7-40E7-A3ED-3B97CDFDD498}">
      <dgm:prSet/>
      <dgm:spPr/>
      <dgm:t>
        <a:bodyPr/>
        <a:lstStyle/>
        <a:p>
          <a:pPr latinLnBrk="1"/>
          <a:endParaRPr lang="ko-KR" altLang="en-US"/>
        </a:p>
      </dgm:t>
    </dgm:pt>
    <dgm:pt modelId="{1CC58116-48E3-448D-9C02-C1A767F7BB5D}">
      <dgm:prSet phldrT="[텍스트]" custT="1"/>
      <dgm:spPr>
        <a:ln w="19050"/>
      </dgm:spPr>
      <dgm:t>
        <a:bodyPr/>
        <a:lstStyle/>
        <a:p>
          <a:pPr latinLnBrk="1"/>
          <a:r>
            <a:rPr lang="en-US" altLang="ko-KR" sz="1500" b="1" u="sng" dirty="0"/>
            <a:t>PHU THO A</a:t>
          </a:r>
          <a:r>
            <a:rPr lang="ko-KR" altLang="en-US" sz="1500" b="1" u="sng" dirty="0"/>
            <a:t>동 생산현장</a:t>
          </a:r>
        </a:p>
      </dgm:t>
    </dgm:pt>
    <dgm:pt modelId="{0EF22446-7D36-4CDF-BD70-0404F49D9CD1}" type="parTrans" cxnId="{DADC62D1-5006-4ABE-A5B8-62458E6DCD19}">
      <dgm:prSet/>
      <dgm:spPr/>
      <dgm:t>
        <a:bodyPr/>
        <a:lstStyle/>
        <a:p>
          <a:pPr latinLnBrk="1"/>
          <a:endParaRPr lang="ko-KR" altLang="en-US"/>
        </a:p>
      </dgm:t>
    </dgm:pt>
    <dgm:pt modelId="{667CE8F9-A991-4B50-94DD-7CE2A903D56A}" type="sibTrans" cxnId="{DADC62D1-5006-4ABE-A5B8-62458E6DCD19}">
      <dgm:prSet/>
      <dgm:spPr/>
      <dgm:t>
        <a:bodyPr/>
        <a:lstStyle/>
        <a:p>
          <a:pPr latinLnBrk="1"/>
          <a:endParaRPr lang="ko-KR" altLang="en-US"/>
        </a:p>
      </dgm:t>
    </dgm:pt>
    <dgm:pt modelId="{523C0831-B730-4F77-9D4D-0245EFEA3094}">
      <dgm:prSet phldrT="[텍스트]" custT="1"/>
      <dgm:spPr>
        <a:ln w="19050"/>
      </dgm:spPr>
      <dgm:t>
        <a:bodyPr/>
        <a:lstStyle/>
        <a:p>
          <a:pPr latinLnBrk="1"/>
          <a:r>
            <a:rPr lang="en-US" altLang="ko-KR" sz="1500" b="1" u="sng" dirty="0"/>
            <a:t>PHU THO A</a:t>
          </a:r>
          <a:r>
            <a:rPr lang="ko-KR" altLang="en-US" sz="1500" b="1" u="sng" dirty="0"/>
            <a:t>동 </a:t>
          </a:r>
          <a:r>
            <a:rPr lang="ko-KR" altLang="en-US" sz="1500" b="1" u="sng" dirty="0" err="1"/>
            <a:t>하네스</a:t>
          </a:r>
          <a:r>
            <a:rPr lang="ko-KR" altLang="en-US" sz="1500" b="1" u="sng" dirty="0"/>
            <a:t> 현장</a:t>
          </a:r>
        </a:p>
      </dgm:t>
    </dgm:pt>
    <dgm:pt modelId="{41C76886-9475-41A2-B413-2BDCE4A83EFF}" type="parTrans" cxnId="{2FFD6BEE-B67E-46A1-8EFA-22379FA37B72}">
      <dgm:prSet/>
      <dgm:spPr/>
      <dgm:t>
        <a:bodyPr/>
        <a:lstStyle/>
        <a:p>
          <a:pPr latinLnBrk="1"/>
          <a:endParaRPr lang="ko-KR" altLang="en-US"/>
        </a:p>
      </dgm:t>
    </dgm:pt>
    <dgm:pt modelId="{33A111AF-8525-4E76-B764-CC0D97442197}" type="sibTrans" cxnId="{2FFD6BEE-B67E-46A1-8EFA-22379FA37B72}">
      <dgm:prSet/>
      <dgm:spPr/>
      <dgm:t>
        <a:bodyPr/>
        <a:lstStyle/>
        <a:p>
          <a:pPr latinLnBrk="1"/>
          <a:endParaRPr lang="ko-KR" altLang="en-US"/>
        </a:p>
      </dgm:t>
    </dgm:pt>
    <dgm:pt modelId="{7E60A33E-F8BC-48B2-B39A-1E2AF36EAAE0}">
      <dgm:prSet phldrT="[텍스트]" custT="1"/>
      <dgm:spPr>
        <a:ln w="19050"/>
      </dgm:spPr>
      <dgm:t>
        <a:bodyPr/>
        <a:lstStyle/>
        <a:p>
          <a:pPr latinLnBrk="1"/>
          <a:r>
            <a:rPr lang="en-US" altLang="ko-KR" sz="1500" b="1" u="sng" dirty="0"/>
            <a:t>PHU THO A</a:t>
          </a:r>
          <a:r>
            <a:rPr lang="ko-KR" altLang="en-US" sz="1500" b="1" u="sng" dirty="0"/>
            <a:t>동 </a:t>
          </a:r>
          <a:r>
            <a:rPr lang="ko-KR" altLang="en-US" sz="1500" b="1" u="sng" dirty="0" err="1"/>
            <a:t>하네스</a:t>
          </a:r>
          <a:r>
            <a:rPr lang="ko-KR" altLang="en-US" sz="1500" b="1" u="sng" dirty="0"/>
            <a:t> </a:t>
          </a:r>
          <a:r>
            <a:rPr lang="en-US" altLang="ko-KR" sz="1500" b="1" u="sng" dirty="0"/>
            <a:t>QC</a:t>
          </a:r>
          <a:r>
            <a:rPr lang="ko-KR" altLang="en-US" sz="1500" b="1" u="sng" dirty="0"/>
            <a:t>공정</a:t>
          </a:r>
        </a:p>
      </dgm:t>
    </dgm:pt>
    <dgm:pt modelId="{B87D08DA-89B3-41BE-86EC-BBC3D3D427DA}" type="parTrans" cxnId="{ECCC06A5-EB77-4D25-8219-7BD00F3F80C3}">
      <dgm:prSet/>
      <dgm:spPr/>
      <dgm:t>
        <a:bodyPr/>
        <a:lstStyle/>
        <a:p>
          <a:pPr latinLnBrk="1"/>
          <a:endParaRPr lang="ko-KR" altLang="en-US"/>
        </a:p>
      </dgm:t>
    </dgm:pt>
    <dgm:pt modelId="{F325B305-07B6-48A9-91C2-3927997ACC12}" type="sibTrans" cxnId="{ECCC06A5-EB77-4D25-8219-7BD00F3F80C3}">
      <dgm:prSet/>
      <dgm:spPr/>
      <dgm:t>
        <a:bodyPr/>
        <a:lstStyle/>
        <a:p>
          <a:pPr latinLnBrk="1"/>
          <a:endParaRPr lang="ko-KR" altLang="en-US"/>
        </a:p>
      </dgm:t>
    </dgm:pt>
    <dgm:pt modelId="{489C632E-1596-4D76-A69F-007E056A699F}" type="pres">
      <dgm:prSet presAssocID="{5EB9AC52-F506-4537-9E75-03A9E383F12C}" presName="Name0" presStyleCnt="0">
        <dgm:presLayoutVars>
          <dgm:dir/>
          <dgm:resizeHandles val="exact"/>
        </dgm:presLayoutVars>
      </dgm:prSet>
      <dgm:spPr/>
    </dgm:pt>
    <dgm:pt modelId="{669726A0-3582-41AB-A843-F97DEC6D2A0D}" type="pres">
      <dgm:prSet presAssocID="{F14B9A2E-B49E-45F9-B06B-83FE5D7597D4}" presName="compNode" presStyleCnt="0"/>
      <dgm:spPr/>
    </dgm:pt>
    <dgm:pt modelId="{5AD6178E-32AC-457C-BEB9-E136CBF77075}" type="pres">
      <dgm:prSet presAssocID="{F14B9A2E-B49E-45F9-B06B-83FE5D7597D4}" presName="pictRect" presStyleLbl="node1" presStyleIdx="0" presStyleCnt="4" custScaleX="148566" custScaleY="129937"/>
      <dgm:spPr>
        <a:blipFill rotWithShape="1">
          <a:blip xmlns:r="http://schemas.openxmlformats.org/officeDocument/2006/relationships" r:embed="rId1" cstate="print"/>
          <a:srcRect/>
          <a:stretch>
            <a:fillRect l="-4000" r="-4000"/>
          </a:stretch>
        </a:blipFill>
        <a:ln w="76200">
          <a:solidFill>
            <a:schemeClr val="accent2">
              <a:lumMod val="75000"/>
            </a:schemeClr>
          </a:solidFill>
        </a:ln>
      </dgm:spPr>
    </dgm:pt>
    <dgm:pt modelId="{C4BE54CD-EC9C-4D24-8E52-6642B7B23204}" type="pres">
      <dgm:prSet presAssocID="{F14B9A2E-B49E-45F9-B06B-83FE5D7597D4}" presName="textRect" presStyleLbl="revTx" presStyleIdx="0" presStyleCnt="4" custScaleX="155897" custScaleY="51170">
        <dgm:presLayoutVars>
          <dgm:bulletEnabled val="1"/>
        </dgm:presLayoutVars>
      </dgm:prSet>
      <dgm:spPr/>
    </dgm:pt>
    <dgm:pt modelId="{1A053AE9-1046-4EB7-8A0F-48806897ACD3}" type="pres">
      <dgm:prSet presAssocID="{926589A0-1B74-4A3D-9903-E042659B2944}" presName="sibTrans" presStyleLbl="sibTrans2D1" presStyleIdx="0" presStyleCnt="0"/>
      <dgm:spPr/>
    </dgm:pt>
    <dgm:pt modelId="{C086201F-4259-408B-9230-9F69D34315C9}" type="pres">
      <dgm:prSet presAssocID="{1CC58116-48E3-448D-9C02-C1A767F7BB5D}" presName="compNode" presStyleCnt="0"/>
      <dgm:spPr/>
    </dgm:pt>
    <dgm:pt modelId="{A3D13AD9-891D-48F6-A9A1-13B40A3C04EC}" type="pres">
      <dgm:prSet presAssocID="{1CC58116-48E3-448D-9C02-C1A767F7BB5D}" presName="pictRect" presStyleLbl="node1" presStyleIdx="1" presStyleCnt="4" custScaleX="148566" custScaleY="129936" custLinFactNeighborX="-1293" custLinFactNeighborY="-5345"/>
      <dgm:spPr>
        <a:blipFill rotWithShape="1">
          <a:blip xmlns:r="http://schemas.openxmlformats.org/officeDocument/2006/relationships" r:embed="rId2" cstate="print"/>
          <a:srcRect/>
          <a:stretch>
            <a:fillRect/>
          </a:stretch>
        </a:blipFill>
        <a:ln w="76200">
          <a:solidFill>
            <a:schemeClr val="accent2">
              <a:lumMod val="75000"/>
            </a:schemeClr>
          </a:solidFill>
        </a:ln>
      </dgm:spPr>
    </dgm:pt>
    <dgm:pt modelId="{0A5CA222-33AE-463C-BCB8-DDFD9556372D}" type="pres">
      <dgm:prSet presAssocID="{1CC58116-48E3-448D-9C02-C1A767F7BB5D}" presName="textRect" presStyleLbl="revTx" presStyleIdx="1" presStyleCnt="4" custScaleY="28839" custLinFactNeighborY="-15411">
        <dgm:presLayoutVars>
          <dgm:bulletEnabled val="1"/>
        </dgm:presLayoutVars>
      </dgm:prSet>
      <dgm:spPr/>
    </dgm:pt>
    <dgm:pt modelId="{B7EAC3C7-7530-4B13-AD8F-A32EE4D460E7}" type="pres">
      <dgm:prSet presAssocID="{667CE8F9-A991-4B50-94DD-7CE2A903D56A}" presName="sibTrans" presStyleLbl="sibTrans2D1" presStyleIdx="0" presStyleCnt="0"/>
      <dgm:spPr/>
    </dgm:pt>
    <dgm:pt modelId="{0A34B5D7-A2E7-442D-A8F6-B5AEF994E788}" type="pres">
      <dgm:prSet presAssocID="{523C0831-B730-4F77-9D4D-0245EFEA3094}" presName="compNode" presStyleCnt="0"/>
      <dgm:spPr/>
    </dgm:pt>
    <dgm:pt modelId="{FC68A734-E7C5-4AAA-8D2D-F2A0AFC5EFCC}" type="pres">
      <dgm:prSet presAssocID="{523C0831-B730-4F77-9D4D-0245EFEA3094}" presName="pictRect" presStyleLbl="node1" presStyleIdx="2" presStyleCnt="4" custScaleX="148567" custScaleY="129937" custLinFactNeighborX="87" custLinFactNeighborY="-6614"/>
      <dgm:spPr>
        <a:blipFill rotWithShape="1">
          <a:blip xmlns:r="http://schemas.openxmlformats.org/officeDocument/2006/relationships" r:embed="rId3" cstate="print"/>
          <a:srcRect/>
          <a:stretch>
            <a:fillRect l="-3000" r="-3000"/>
          </a:stretch>
        </a:blipFill>
        <a:ln w="76200">
          <a:solidFill>
            <a:schemeClr val="accent2">
              <a:lumMod val="75000"/>
            </a:schemeClr>
          </a:solidFill>
        </a:ln>
      </dgm:spPr>
    </dgm:pt>
    <dgm:pt modelId="{750515E8-E287-4637-88C7-4238EDBA5734}" type="pres">
      <dgm:prSet presAssocID="{523C0831-B730-4F77-9D4D-0245EFEA3094}" presName="textRect" presStyleLbl="revTx" presStyleIdx="2" presStyleCnt="4" custScaleX="118934" custScaleY="55313" custLinFactNeighborX="1164" custLinFactNeighborY="-6827">
        <dgm:presLayoutVars>
          <dgm:bulletEnabled val="1"/>
        </dgm:presLayoutVars>
      </dgm:prSet>
      <dgm:spPr/>
    </dgm:pt>
    <dgm:pt modelId="{A35D540D-4607-4158-B0FF-E388610AC4C7}" type="pres">
      <dgm:prSet presAssocID="{33A111AF-8525-4E76-B764-CC0D97442197}" presName="sibTrans" presStyleLbl="sibTrans2D1" presStyleIdx="0" presStyleCnt="0"/>
      <dgm:spPr/>
    </dgm:pt>
    <dgm:pt modelId="{B3CF26DD-4BB3-418C-84D2-21C77DD8EB5C}" type="pres">
      <dgm:prSet presAssocID="{7E60A33E-F8BC-48B2-B39A-1E2AF36EAAE0}" presName="compNode" presStyleCnt="0"/>
      <dgm:spPr/>
    </dgm:pt>
    <dgm:pt modelId="{5FA491DA-9276-4AEF-B629-53D59A661847}" type="pres">
      <dgm:prSet presAssocID="{7E60A33E-F8BC-48B2-B39A-1E2AF36EAAE0}" presName="pictRect" presStyleLbl="node1" presStyleIdx="3" presStyleCnt="4" custScaleX="148567" custScaleY="129937" custLinFactNeighborX="2372" custLinFactNeighborY="-10150"/>
      <dgm:spPr>
        <a:blipFill rotWithShape="1">
          <a:blip xmlns:r="http://schemas.openxmlformats.org/officeDocument/2006/relationships" r:embed="rId4" cstate="print"/>
          <a:srcRect/>
          <a:stretch>
            <a:fillRect t="-5000" b="-5000"/>
          </a:stretch>
        </a:blipFill>
        <a:ln w="76200">
          <a:solidFill>
            <a:schemeClr val="accent2">
              <a:lumMod val="75000"/>
            </a:schemeClr>
          </a:solidFill>
        </a:ln>
      </dgm:spPr>
    </dgm:pt>
    <dgm:pt modelId="{E718DDA5-19D9-434D-B6F9-FC59AF1023F0}" type="pres">
      <dgm:prSet presAssocID="{7E60A33E-F8BC-48B2-B39A-1E2AF36EAAE0}" presName="textRect" presStyleLbl="revTx" presStyleIdx="3" presStyleCnt="4" custScaleX="129632" custScaleY="39697" custLinFactNeighborX="4413" custLinFactNeighborY="-20468">
        <dgm:presLayoutVars>
          <dgm:bulletEnabled val="1"/>
        </dgm:presLayoutVars>
      </dgm:prSet>
      <dgm:spPr/>
    </dgm:pt>
  </dgm:ptLst>
  <dgm:cxnLst>
    <dgm:cxn modelId="{7A804901-31A7-40E7-A3ED-3B97CDFDD498}" srcId="{5EB9AC52-F506-4537-9E75-03A9E383F12C}" destId="{F14B9A2E-B49E-45F9-B06B-83FE5D7597D4}" srcOrd="0" destOrd="0" parTransId="{720B01EE-938A-4FB4-B258-9E8E835A1392}" sibTransId="{926589A0-1B74-4A3D-9903-E042659B2944}"/>
    <dgm:cxn modelId="{5564A731-078B-486D-8054-4D0F8AD1C4B1}" type="presOf" srcId="{1CC58116-48E3-448D-9C02-C1A767F7BB5D}" destId="{0A5CA222-33AE-463C-BCB8-DDFD9556372D}" srcOrd="0" destOrd="0" presId="urn:microsoft.com/office/officeart/2005/8/layout/pList1"/>
    <dgm:cxn modelId="{E4CF4835-58DB-4769-B1A4-FFA14EF797B8}" type="presOf" srcId="{926589A0-1B74-4A3D-9903-E042659B2944}" destId="{1A053AE9-1046-4EB7-8A0F-48806897ACD3}" srcOrd="0" destOrd="0" presId="urn:microsoft.com/office/officeart/2005/8/layout/pList1"/>
    <dgm:cxn modelId="{9DF87572-965C-4D15-8A7B-782463409A9F}" type="presOf" srcId="{33A111AF-8525-4E76-B764-CC0D97442197}" destId="{A35D540D-4607-4158-B0FF-E388610AC4C7}" srcOrd="0" destOrd="0" presId="urn:microsoft.com/office/officeart/2005/8/layout/pList1"/>
    <dgm:cxn modelId="{ECCC06A5-EB77-4D25-8219-7BD00F3F80C3}" srcId="{5EB9AC52-F506-4537-9E75-03A9E383F12C}" destId="{7E60A33E-F8BC-48B2-B39A-1E2AF36EAAE0}" srcOrd="3" destOrd="0" parTransId="{B87D08DA-89B3-41BE-86EC-BBC3D3D427DA}" sibTransId="{F325B305-07B6-48A9-91C2-3927997ACC12}"/>
    <dgm:cxn modelId="{FF0C02A8-1CAB-4D6A-ABD5-1EB552986D5C}" type="presOf" srcId="{523C0831-B730-4F77-9D4D-0245EFEA3094}" destId="{750515E8-E287-4637-88C7-4238EDBA5734}" srcOrd="0" destOrd="0" presId="urn:microsoft.com/office/officeart/2005/8/layout/pList1"/>
    <dgm:cxn modelId="{6929D9C9-7CCC-4D75-B01F-D8429F7E084F}" type="presOf" srcId="{667CE8F9-A991-4B50-94DD-7CE2A903D56A}" destId="{B7EAC3C7-7530-4B13-AD8F-A32EE4D460E7}" srcOrd="0" destOrd="0" presId="urn:microsoft.com/office/officeart/2005/8/layout/pList1"/>
    <dgm:cxn modelId="{DADC62D1-5006-4ABE-A5B8-62458E6DCD19}" srcId="{5EB9AC52-F506-4537-9E75-03A9E383F12C}" destId="{1CC58116-48E3-448D-9C02-C1A767F7BB5D}" srcOrd="1" destOrd="0" parTransId="{0EF22446-7D36-4CDF-BD70-0404F49D9CD1}" sibTransId="{667CE8F9-A991-4B50-94DD-7CE2A903D56A}"/>
    <dgm:cxn modelId="{8ADF94D1-8389-462A-8B93-CDCF817E5409}" type="presOf" srcId="{F14B9A2E-B49E-45F9-B06B-83FE5D7597D4}" destId="{C4BE54CD-EC9C-4D24-8E52-6642B7B23204}" srcOrd="0" destOrd="0" presId="urn:microsoft.com/office/officeart/2005/8/layout/pList1"/>
    <dgm:cxn modelId="{0F27EBE2-E823-4ADA-B772-2C4910EA0C23}" type="presOf" srcId="{5EB9AC52-F506-4537-9E75-03A9E383F12C}" destId="{489C632E-1596-4D76-A69F-007E056A699F}" srcOrd="0" destOrd="0" presId="urn:microsoft.com/office/officeart/2005/8/layout/pList1"/>
    <dgm:cxn modelId="{6722F3EA-647C-40A6-A075-505366054EA3}" type="presOf" srcId="{7E60A33E-F8BC-48B2-B39A-1E2AF36EAAE0}" destId="{E718DDA5-19D9-434D-B6F9-FC59AF1023F0}" srcOrd="0" destOrd="0" presId="urn:microsoft.com/office/officeart/2005/8/layout/pList1"/>
    <dgm:cxn modelId="{2FFD6BEE-B67E-46A1-8EFA-22379FA37B72}" srcId="{5EB9AC52-F506-4537-9E75-03A9E383F12C}" destId="{523C0831-B730-4F77-9D4D-0245EFEA3094}" srcOrd="2" destOrd="0" parTransId="{41C76886-9475-41A2-B413-2BDCE4A83EFF}" sibTransId="{33A111AF-8525-4E76-B764-CC0D97442197}"/>
    <dgm:cxn modelId="{081D93DF-2E6D-4DC6-ADDF-8836DFC7620F}" type="presParOf" srcId="{489C632E-1596-4D76-A69F-007E056A699F}" destId="{669726A0-3582-41AB-A843-F97DEC6D2A0D}" srcOrd="0" destOrd="0" presId="urn:microsoft.com/office/officeart/2005/8/layout/pList1"/>
    <dgm:cxn modelId="{9ECBB30A-214E-4D37-9167-44EAACF10EA3}" type="presParOf" srcId="{669726A0-3582-41AB-A843-F97DEC6D2A0D}" destId="{5AD6178E-32AC-457C-BEB9-E136CBF77075}" srcOrd="0" destOrd="0" presId="urn:microsoft.com/office/officeart/2005/8/layout/pList1"/>
    <dgm:cxn modelId="{EBE176C2-BE8A-4775-8AE4-6B371D27B5CD}" type="presParOf" srcId="{669726A0-3582-41AB-A843-F97DEC6D2A0D}" destId="{C4BE54CD-EC9C-4D24-8E52-6642B7B23204}" srcOrd="1" destOrd="0" presId="urn:microsoft.com/office/officeart/2005/8/layout/pList1"/>
    <dgm:cxn modelId="{E55EEC1B-DABD-4EC1-88DD-DC7861708554}" type="presParOf" srcId="{489C632E-1596-4D76-A69F-007E056A699F}" destId="{1A053AE9-1046-4EB7-8A0F-48806897ACD3}" srcOrd="1" destOrd="0" presId="urn:microsoft.com/office/officeart/2005/8/layout/pList1"/>
    <dgm:cxn modelId="{D13B660E-69C4-4130-A993-66441AB25CA6}" type="presParOf" srcId="{489C632E-1596-4D76-A69F-007E056A699F}" destId="{C086201F-4259-408B-9230-9F69D34315C9}" srcOrd="2" destOrd="0" presId="urn:microsoft.com/office/officeart/2005/8/layout/pList1"/>
    <dgm:cxn modelId="{1065C01E-83AE-48A8-85FF-14BAC68FCC42}" type="presParOf" srcId="{C086201F-4259-408B-9230-9F69D34315C9}" destId="{A3D13AD9-891D-48F6-A9A1-13B40A3C04EC}" srcOrd="0" destOrd="0" presId="urn:microsoft.com/office/officeart/2005/8/layout/pList1"/>
    <dgm:cxn modelId="{AEB6988A-1777-4F67-824E-F0C32E3B6C12}" type="presParOf" srcId="{C086201F-4259-408B-9230-9F69D34315C9}" destId="{0A5CA222-33AE-463C-BCB8-DDFD9556372D}" srcOrd="1" destOrd="0" presId="urn:microsoft.com/office/officeart/2005/8/layout/pList1"/>
    <dgm:cxn modelId="{76F43BA0-9375-400E-9E34-216A1D1ED5C8}" type="presParOf" srcId="{489C632E-1596-4D76-A69F-007E056A699F}" destId="{B7EAC3C7-7530-4B13-AD8F-A32EE4D460E7}" srcOrd="3" destOrd="0" presId="urn:microsoft.com/office/officeart/2005/8/layout/pList1"/>
    <dgm:cxn modelId="{49D59AA4-CCAA-462D-9538-B7BAFDE8322B}" type="presParOf" srcId="{489C632E-1596-4D76-A69F-007E056A699F}" destId="{0A34B5D7-A2E7-442D-A8F6-B5AEF994E788}" srcOrd="4" destOrd="0" presId="urn:microsoft.com/office/officeart/2005/8/layout/pList1"/>
    <dgm:cxn modelId="{C2065410-A64C-4E60-9EFE-8AA4090972EC}" type="presParOf" srcId="{0A34B5D7-A2E7-442D-A8F6-B5AEF994E788}" destId="{FC68A734-E7C5-4AAA-8D2D-F2A0AFC5EFCC}" srcOrd="0" destOrd="0" presId="urn:microsoft.com/office/officeart/2005/8/layout/pList1"/>
    <dgm:cxn modelId="{DBAD88D1-3853-4A39-9594-21CC180B6769}" type="presParOf" srcId="{0A34B5D7-A2E7-442D-A8F6-B5AEF994E788}" destId="{750515E8-E287-4637-88C7-4238EDBA5734}" srcOrd="1" destOrd="0" presId="urn:microsoft.com/office/officeart/2005/8/layout/pList1"/>
    <dgm:cxn modelId="{12D008F4-DE70-43E7-AD7A-7AC5EA48BC65}" type="presParOf" srcId="{489C632E-1596-4D76-A69F-007E056A699F}" destId="{A35D540D-4607-4158-B0FF-E388610AC4C7}" srcOrd="5" destOrd="0" presId="urn:microsoft.com/office/officeart/2005/8/layout/pList1"/>
    <dgm:cxn modelId="{B6501DCE-C8BE-491C-BC28-38578A4730B4}" type="presParOf" srcId="{489C632E-1596-4D76-A69F-007E056A699F}" destId="{B3CF26DD-4BB3-418C-84D2-21C77DD8EB5C}" srcOrd="6" destOrd="0" presId="urn:microsoft.com/office/officeart/2005/8/layout/pList1"/>
    <dgm:cxn modelId="{091BC94A-53AD-4B1F-BFA8-4CD3E78ED442}" type="presParOf" srcId="{B3CF26DD-4BB3-418C-84D2-21C77DD8EB5C}" destId="{5FA491DA-9276-4AEF-B629-53D59A661847}" srcOrd="0" destOrd="0" presId="urn:microsoft.com/office/officeart/2005/8/layout/pList1"/>
    <dgm:cxn modelId="{678C682B-2C10-4626-8D1D-9C5BB5A150B2}" type="presParOf" srcId="{B3CF26DD-4BB3-418C-84D2-21C77DD8EB5C}" destId="{E718DDA5-19D9-434D-B6F9-FC59AF1023F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B9AC52-F506-4537-9E75-03A9E383F12C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14B9A2E-B49E-45F9-B06B-83FE5D7597D4}">
      <dgm:prSet phldrT="[텍스트]" custT="1"/>
      <dgm:spPr>
        <a:ln w="19050"/>
      </dgm:spPr>
      <dgm:t>
        <a:bodyPr/>
        <a:lstStyle/>
        <a:p>
          <a:pPr latinLnBrk="1"/>
          <a:r>
            <a:rPr lang="en-US" altLang="ko-KR" sz="1500" b="1" u="sng" dirty="0"/>
            <a:t>PHU THO B</a:t>
          </a:r>
          <a:r>
            <a:rPr lang="ko-KR" altLang="en-US" sz="1500" b="1" u="sng" dirty="0"/>
            <a:t>동 전경</a:t>
          </a:r>
        </a:p>
      </dgm:t>
    </dgm:pt>
    <dgm:pt modelId="{720B01EE-938A-4FB4-B258-9E8E835A1392}" type="parTrans" cxnId="{7A804901-31A7-40E7-A3ED-3B97CDFDD498}">
      <dgm:prSet/>
      <dgm:spPr/>
      <dgm:t>
        <a:bodyPr/>
        <a:lstStyle/>
        <a:p>
          <a:pPr latinLnBrk="1"/>
          <a:endParaRPr lang="ko-KR" altLang="en-US"/>
        </a:p>
      </dgm:t>
    </dgm:pt>
    <dgm:pt modelId="{926589A0-1B74-4A3D-9903-E042659B2944}" type="sibTrans" cxnId="{7A804901-31A7-40E7-A3ED-3B97CDFDD498}">
      <dgm:prSet/>
      <dgm:spPr/>
      <dgm:t>
        <a:bodyPr/>
        <a:lstStyle/>
        <a:p>
          <a:pPr latinLnBrk="1"/>
          <a:endParaRPr lang="ko-KR" altLang="en-US"/>
        </a:p>
      </dgm:t>
    </dgm:pt>
    <dgm:pt modelId="{1CC58116-48E3-448D-9C02-C1A767F7BB5D}">
      <dgm:prSet phldrT="[텍스트]" custT="1"/>
      <dgm:spPr>
        <a:ln w="19050"/>
      </dgm:spPr>
      <dgm:t>
        <a:bodyPr/>
        <a:lstStyle/>
        <a:p>
          <a:pPr latinLnBrk="1"/>
          <a:r>
            <a:rPr lang="en-US" altLang="ko-KR" sz="1500" b="1" u="sng" dirty="0"/>
            <a:t>PHU THO B</a:t>
          </a:r>
          <a:r>
            <a:rPr lang="ko-KR" altLang="en-US" sz="1500" b="1" u="sng" dirty="0"/>
            <a:t>동 </a:t>
          </a:r>
          <a:r>
            <a:rPr lang="ko-KR" altLang="en-US" sz="1500" b="1" u="sng" dirty="0" err="1"/>
            <a:t>시출현장</a:t>
          </a:r>
          <a:endParaRPr lang="ko-KR" altLang="en-US" sz="1500" b="1" u="sng" dirty="0"/>
        </a:p>
      </dgm:t>
    </dgm:pt>
    <dgm:pt modelId="{0EF22446-7D36-4CDF-BD70-0404F49D9CD1}" type="parTrans" cxnId="{DADC62D1-5006-4ABE-A5B8-62458E6DCD19}">
      <dgm:prSet/>
      <dgm:spPr/>
      <dgm:t>
        <a:bodyPr/>
        <a:lstStyle/>
        <a:p>
          <a:pPr latinLnBrk="1"/>
          <a:endParaRPr lang="ko-KR" altLang="en-US"/>
        </a:p>
      </dgm:t>
    </dgm:pt>
    <dgm:pt modelId="{667CE8F9-A991-4B50-94DD-7CE2A903D56A}" type="sibTrans" cxnId="{DADC62D1-5006-4ABE-A5B8-62458E6DCD19}">
      <dgm:prSet/>
      <dgm:spPr/>
      <dgm:t>
        <a:bodyPr/>
        <a:lstStyle/>
        <a:p>
          <a:pPr latinLnBrk="1"/>
          <a:endParaRPr lang="ko-KR" altLang="en-US"/>
        </a:p>
      </dgm:t>
    </dgm:pt>
    <dgm:pt modelId="{523C0831-B730-4F77-9D4D-0245EFEA3094}">
      <dgm:prSet phldrT="[텍스트]" custT="1"/>
      <dgm:spPr>
        <a:ln w="19050"/>
      </dgm:spPr>
      <dgm:t>
        <a:bodyPr/>
        <a:lstStyle/>
        <a:p>
          <a:pPr latinLnBrk="1"/>
          <a:r>
            <a:rPr lang="en-US" altLang="ko-KR" sz="1500" b="1" u="sng" dirty="0"/>
            <a:t>PHU THO B</a:t>
          </a:r>
          <a:r>
            <a:rPr lang="ko-KR" altLang="en-US" sz="1500" b="1" u="sng" dirty="0"/>
            <a:t>동 압출라인</a:t>
          </a:r>
        </a:p>
      </dgm:t>
    </dgm:pt>
    <dgm:pt modelId="{41C76886-9475-41A2-B413-2BDCE4A83EFF}" type="parTrans" cxnId="{2FFD6BEE-B67E-46A1-8EFA-22379FA37B72}">
      <dgm:prSet/>
      <dgm:spPr/>
      <dgm:t>
        <a:bodyPr/>
        <a:lstStyle/>
        <a:p>
          <a:pPr latinLnBrk="1"/>
          <a:endParaRPr lang="ko-KR" altLang="en-US"/>
        </a:p>
      </dgm:t>
    </dgm:pt>
    <dgm:pt modelId="{33A111AF-8525-4E76-B764-CC0D97442197}" type="sibTrans" cxnId="{2FFD6BEE-B67E-46A1-8EFA-22379FA37B72}">
      <dgm:prSet/>
      <dgm:spPr/>
      <dgm:t>
        <a:bodyPr/>
        <a:lstStyle/>
        <a:p>
          <a:pPr latinLnBrk="1"/>
          <a:endParaRPr lang="ko-KR" altLang="en-US"/>
        </a:p>
      </dgm:t>
    </dgm:pt>
    <dgm:pt modelId="{7E60A33E-F8BC-48B2-B39A-1E2AF36EAAE0}">
      <dgm:prSet phldrT="[텍스트]" custT="1"/>
      <dgm:spPr>
        <a:ln w="19050"/>
      </dgm:spPr>
      <dgm:t>
        <a:bodyPr/>
        <a:lstStyle/>
        <a:p>
          <a:pPr latinLnBrk="1"/>
          <a:r>
            <a:rPr lang="en-US" altLang="ko-KR" sz="1500" b="1" u="sng" dirty="0"/>
            <a:t>PHU THO B</a:t>
          </a:r>
          <a:r>
            <a:rPr lang="ko-KR" altLang="en-US" sz="1500" b="1" u="sng" dirty="0"/>
            <a:t>동 </a:t>
          </a:r>
          <a:r>
            <a:rPr lang="ko-KR" altLang="en-US" sz="1500" b="1" u="sng" dirty="0" err="1"/>
            <a:t>자제과</a:t>
          </a:r>
          <a:endParaRPr lang="ko-KR" altLang="en-US" sz="1500" b="1" u="sng" dirty="0"/>
        </a:p>
      </dgm:t>
    </dgm:pt>
    <dgm:pt modelId="{B87D08DA-89B3-41BE-86EC-BBC3D3D427DA}" type="parTrans" cxnId="{ECCC06A5-EB77-4D25-8219-7BD00F3F80C3}">
      <dgm:prSet/>
      <dgm:spPr/>
      <dgm:t>
        <a:bodyPr/>
        <a:lstStyle/>
        <a:p>
          <a:pPr latinLnBrk="1"/>
          <a:endParaRPr lang="ko-KR" altLang="en-US"/>
        </a:p>
      </dgm:t>
    </dgm:pt>
    <dgm:pt modelId="{F325B305-07B6-48A9-91C2-3927997ACC12}" type="sibTrans" cxnId="{ECCC06A5-EB77-4D25-8219-7BD00F3F80C3}">
      <dgm:prSet/>
      <dgm:spPr/>
      <dgm:t>
        <a:bodyPr/>
        <a:lstStyle/>
        <a:p>
          <a:pPr latinLnBrk="1"/>
          <a:endParaRPr lang="ko-KR" altLang="en-US"/>
        </a:p>
      </dgm:t>
    </dgm:pt>
    <dgm:pt modelId="{489C632E-1596-4D76-A69F-007E056A699F}" type="pres">
      <dgm:prSet presAssocID="{5EB9AC52-F506-4537-9E75-03A9E383F12C}" presName="Name0" presStyleCnt="0">
        <dgm:presLayoutVars>
          <dgm:dir/>
          <dgm:resizeHandles val="exact"/>
        </dgm:presLayoutVars>
      </dgm:prSet>
      <dgm:spPr/>
    </dgm:pt>
    <dgm:pt modelId="{669726A0-3582-41AB-A843-F97DEC6D2A0D}" type="pres">
      <dgm:prSet presAssocID="{F14B9A2E-B49E-45F9-B06B-83FE5D7597D4}" presName="compNode" presStyleCnt="0"/>
      <dgm:spPr/>
    </dgm:pt>
    <dgm:pt modelId="{5AD6178E-32AC-457C-BEB9-E136CBF77075}" type="pres">
      <dgm:prSet presAssocID="{F14B9A2E-B49E-45F9-B06B-83FE5D7597D4}" presName="pictRect" presStyleLbl="node1" presStyleIdx="0" presStyleCnt="4" custScaleX="148566" custScaleY="129937"/>
      <dgm:spPr>
        <a:blipFill rotWithShape="1">
          <a:blip xmlns:r="http://schemas.openxmlformats.org/officeDocument/2006/relationships" r:embed="rId1" cstate="print"/>
          <a:srcRect/>
          <a:stretch>
            <a:fillRect l="-4000" r="-4000"/>
          </a:stretch>
        </a:blipFill>
        <a:ln w="76200">
          <a:solidFill>
            <a:schemeClr val="accent2">
              <a:lumMod val="75000"/>
            </a:schemeClr>
          </a:solidFill>
        </a:ln>
      </dgm:spPr>
    </dgm:pt>
    <dgm:pt modelId="{C4BE54CD-EC9C-4D24-8E52-6642B7B23204}" type="pres">
      <dgm:prSet presAssocID="{F14B9A2E-B49E-45F9-B06B-83FE5D7597D4}" presName="textRect" presStyleLbl="revTx" presStyleIdx="0" presStyleCnt="4" custScaleX="155897" custScaleY="51170">
        <dgm:presLayoutVars>
          <dgm:bulletEnabled val="1"/>
        </dgm:presLayoutVars>
      </dgm:prSet>
      <dgm:spPr/>
    </dgm:pt>
    <dgm:pt modelId="{1A053AE9-1046-4EB7-8A0F-48806897ACD3}" type="pres">
      <dgm:prSet presAssocID="{926589A0-1B74-4A3D-9903-E042659B2944}" presName="sibTrans" presStyleLbl="sibTrans2D1" presStyleIdx="0" presStyleCnt="0"/>
      <dgm:spPr/>
    </dgm:pt>
    <dgm:pt modelId="{C086201F-4259-408B-9230-9F69D34315C9}" type="pres">
      <dgm:prSet presAssocID="{1CC58116-48E3-448D-9C02-C1A767F7BB5D}" presName="compNode" presStyleCnt="0"/>
      <dgm:spPr/>
    </dgm:pt>
    <dgm:pt modelId="{A3D13AD9-891D-48F6-A9A1-13B40A3C04EC}" type="pres">
      <dgm:prSet presAssocID="{1CC58116-48E3-448D-9C02-C1A767F7BB5D}" presName="pictRect" presStyleLbl="node1" presStyleIdx="1" presStyleCnt="4" custScaleX="148566" custScaleY="129936" custLinFactNeighborX="-1293" custLinFactNeighborY="-5345"/>
      <dgm:spPr>
        <a:blipFill rotWithShape="1">
          <a:blip xmlns:r="http://schemas.openxmlformats.org/officeDocument/2006/relationships" r:embed="rId2" cstate="print"/>
          <a:srcRect/>
          <a:stretch>
            <a:fillRect l="-5000" r="-5000"/>
          </a:stretch>
        </a:blipFill>
        <a:ln w="76200">
          <a:solidFill>
            <a:schemeClr val="accent2">
              <a:lumMod val="75000"/>
            </a:schemeClr>
          </a:solidFill>
        </a:ln>
      </dgm:spPr>
    </dgm:pt>
    <dgm:pt modelId="{0A5CA222-33AE-463C-BCB8-DDFD9556372D}" type="pres">
      <dgm:prSet presAssocID="{1CC58116-48E3-448D-9C02-C1A767F7BB5D}" presName="textRect" presStyleLbl="revTx" presStyleIdx="1" presStyleCnt="4" custScaleY="28839" custLinFactNeighborY="-15411">
        <dgm:presLayoutVars>
          <dgm:bulletEnabled val="1"/>
        </dgm:presLayoutVars>
      </dgm:prSet>
      <dgm:spPr/>
    </dgm:pt>
    <dgm:pt modelId="{B7EAC3C7-7530-4B13-AD8F-A32EE4D460E7}" type="pres">
      <dgm:prSet presAssocID="{667CE8F9-A991-4B50-94DD-7CE2A903D56A}" presName="sibTrans" presStyleLbl="sibTrans2D1" presStyleIdx="0" presStyleCnt="0"/>
      <dgm:spPr/>
    </dgm:pt>
    <dgm:pt modelId="{0A34B5D7-A2E7-442D-A8F6-B5AEF994E788}" type="pres">
      <dgm:prSet presAssocID="{523C0831-B730-4F77-9D4D-0245EFEA3094}" presName="compNode" presStyleCnt="0"/>
      <dgm:spPr/>
    </dgm:pt>
    <dgm:pt modelId="{FC68A734-E7C5-4AAA-8D2D-F2A0AFC5EFCC}" type="pres">
      <dgm:prSet presAssocID="{523C0831-B730-4F77-9D4D-0245EFEA3094}" presName="pictRect" presStyleLbl="node1" presStyleIdx="2" presStyleCnt="4" custScaleX="148567" custScaleY="129937" custLinFactNeighborX="87" custLinFactNeighborY="-6614"/>
      <dgm:spPr>
        <a:blipFill rotWithShape="1">
          <a:blip xmlns:r="http://schemas.openxmlformats.org/officeDocument/2006/relationships" r:embed="rId3" cstate="print"/>
          <a:srcRect/>
          <a:stretch>
            <a:fillRect l="-3000" r="-3000"/>
          </a:stretch>
        </a:blipFill>
        <a:ln w="76200">
          <a:solidFill>
            <a:schemeClr val="accent2">
              <a:lumMod val="75000"/>
            </a:schemeClr>
          </a:solidFill>
        </a:ln>
      </dgm:spPr>
    </dgm:pt>
    <dgm:pt modelId="{750515E8-E287-4637-88C7-4238EDBA5734}" type="pres">
      <dgm:prSet presAssocID="{523C0831-B730-4F77-9D4D-0245EFEA3094}" presName="textRect" presStyleLbl="revTx" presStyleIdx="2" presStyleCnt="4" custScaleX="118934" custScaleY="55313" custLinFactNeighborX="1164" custLinFactNeighborY="-6827">
        <dgm:presLayoutVars>
          <dgm:bulletEnabled val="1"/>
        </dgm:presLayoutVars>
      </dgm:prSet>
      <dgm:spPr/>
    </dgm:pt>
    <dgm:pt modelId="{A35D540D-4607-4158-B0FF-E388610AC4C7}" type="pres">
      <dgm:prSet presAssocID="{33A111AF-8525-4E76-B764-CC0D97442197}" presName="sibTrans" presStyleLbl="sibTrans2D1" presStyleIdx="0" presStyleCnt="0"/>
      <dgm:spPr/>
    </dgm:pt>
    <dgm:pt modelId="{B3CF26DD-4BB3-418C-84D2-21C77DD8EB5C}" type="pres">
      <dgm:prSet presAssocID="{7E60A33E-F8BC-48B2-B39A-1E2AF36EAAE0}" presName="compNode" presStyleCnt="0"/>
      <dgm:spPr/>
    </dgm:pt>
    <dgm:pt modelId="{5FA491DA-9276-4AEF-B629-53D59A661847}" type="pres">
      <dgm:prSet presAssocID="{7E60A33E-F8BC-48B2-B39A-1E2AF36EAAE0}" presName="pictRect" presStyleLbl="node1" presStyleIdx="3" presStyleCnt="4" custScaleX="148567" custScaleY="129937" custLinFactNeighborX="2372" custLinFactNeighborY="-10150"/>
      <dgm:spPr>
        <a:blipFill rotWithShape="1">
          <a:blip xmlns:r="http://schemas.openxmlformats.org/officeDocument/2006/relationships" r:embed="rId4" cstate="print"/>
          <a:srcRect/>
          <a:stretch>
            <a:fillRect l="-3000" r="-3000"/>
          </a:stretch>
        </a:blipFill>
        <a:ln w="76200">
          <a:solidFill>
            <a:schemeClr val="accent2">
              <a:lumMod val="75000"/>
            </a:schemeClr>
          </a:solidFill>
        </a:ln>
      </dgm:spPr>
    </dgm:pt>
    <dgm:pt modelId="{E718DDA5-19D9-434D-B6F9-FC59AF1023F0}" type="pres">
      <dgm:prSet presAssocID="{7E60A33E-F8BC-48B2-B39A-1E2AF36EAAE0}" presName="textRect" presStyleLbl="revTx" presStyleIdx="3" presStyleCnt="4" custScaleX="129632" custScaleY="39697" custLinFactNeighborX="4413" custLinFactNeighborY="-20468">
        <dgm:presLayoutVars>
          <dgm:bulletEnabled val="1"/>
        </dgm:presLayoutVars>
      </dgm:prSet>
      <dgm:spPr/>
    </dgm:pt>
  </dgm:ptLst>
  <dgm:cxnLst>
    <dgm:cxn modelId="{7A804901-31A7-40E7-A3ED-3B97CDFDD498}" srcId="{5EB9AC52-F506-4537-9E75-03A9E383F12C}" destId="{F14B9A2E-B49E-45F9-B06B-83FE5D7597D4}" srcOrd="0" destOrd="0" parTransId="{720B01EE-938A-4FB4-B258-9E8E835A1392}" sibTransId="{926589A0-1B74-4A3D-9903-E042659B2944}"/>
    <dgm:cxn modelId="{5564A731-078B-486D-8054-4D0F8AD1C4B1}" type="presOf" srcId="{1CC58116-48E3-448D-9C02-C1A767F7BB5D}" destId="{0A5CA222-33AE-463C-BCB8-DDFD9556372D}" srcOrd="0" destOrd="0" presId="urn:microsoft.com/office/officeart/2005/8/layout/pList1"/>
    <dgm:cxn modelId="{E4CF4835-58DB-4769-B1A4-FFA14EF797B8}" type="presOf" srcId="{926589A0-1B74-4A3D-9903-E042659B2944}" destId="{1A053AE9-1046-4EB7-8A0F-48806897ACD3}" srcOrd="0" destOrd="0" presId="urn:microsoft.com/office/officeart/2005/8/layout/pList1"/>
    <dgm:cxn modelId="{9DF87572-965C-4D15-8A7B-782463409A9F}" type="presOf" srcId="{33A111AF-8525-4E76-B764-CC0D97442197}" destId="{A35D540D-4607-4158-B0FF-E388610AC4C7}" srcOrd="0" destOrd="0" presId="urn:microsoft.com/office/officeart/2005/8/layout/pList1"/>
    <dgm:cxn modelId="{ECCC06A5-EB77-4D25-8219-7BD00F3F80C3}" srcId="{5EB9AC52-F506-4537-9E75-03A9E383F12C}" destId="{7E60A33E-F8BC-48B2-B39A-1E2AF36EAAE0}" srcOrd="3" destOrd="0" parTransId="{B87D08DA-89B3-41BE-86EC-BBC3D3D427DA}" sibTransId="{F325B305-07B6-48A9-91C2-3927997ACC12}"/>
    <dgm:cxn modelId="{FF0C02A8-1CAB-4D6A-ABD5-1EB552986D5C}" type="presOf" srcId="{523C0831-B730-4F77-9D4D-0245EFEA3094}" destId="{750515E8-E287-4637-88C7-4238EDBA5734}" srcOrd="0" destOrd="0" presId="urn:microsoft.com/office/officeart/2005/8/layout/pList1"/>
    <dgm:cxn modelId="{6929D9C9-7CCC-4D75-B01F-D8429F7E084F}" type="presOf" srcId="{667CE8F9-A991-4B50-94DD-7CE2A903D56A}" destId="{B7EAC3C7-7530-4B13-AD8F-A32EE4D460E7}" srcOrd="0" destOrd="0" presId="urn:microsoft.com/office/officeart/2005/8/layout/pList1"/>
    <dgm:cxn modelId="{DADC62D1-5006-4ABE-A5B8-62458E6DCD19}" srcId="{5EB9AC52-F506-4537-9E75-03A9E383F12C}" destId="{1CC58116-48E3-448D-9C02-C1A767F7BB5D}" srcOrd="1" destOrd="0" parTransId="{0EF22446-7D36-4CDF-BD70-0404F49D9CD1}" sibTransId="{667CE8F9-A991-4B50-94DD-7CE2A903D56A}"/>
    <dgm:cxn modelId="{8ADF94D1-8389-462A-8B93-CDCF817E5409}" type="presOf" srcId="{F14B9A2E-B49E-45F9-B06B-83FE5D7597D4}" destId="{C4BE54CD-EC9C-4D24-8E52-6642B7B23204}" srcOrd="0" destOrd="0" presId="urn:microsoft.com/office/officeart/2005/8/layout/pList1"/>
    <dgm:cxn modelId="{0F27EBE2-E823-4ADA-B772-2C4910EA0C23}" type="presOf" srcId="{5EB9AC52-F506-4537-9E75-03A9E383F12C}" destId="{489C632E-1596-4D76-A69F-007E056A699F}" srcOrd="0" destOrd="0" presId="urn:microsoft.com/office/officeart/2005/8/layout/pList1"/>
    <dgm:cxn modelId="{6722F3EA-647C-40A6-A075-505366054EA3}" type="presOf" srcId="{7E60A33E-F8BC-48B2-B39A-1E2AF36EAAE0}" destId="{E718DDA5-19D9-434D-B6F9-FC59AF1023F0}" srcOrd="0" destOrd="0" presId="urn:microsoft.com/office/officeart/2005/8/layout/pList1"/>
    <dgm:cxn modelId="{2FFD6BEE-B67E-46A1-8EFA-22379FA37B72}" srcId="{5EB9AC52-F506-4537-9E75-03A9E383F12C}" destId="{523C0831-B730-4F77-9D4D-0245EFEA3094}" srcOrd="2" destOrd="0" parTransId="{41C76886-9475-41A2-B413-2BDCE4A83EFF}" sibTransId="{33A111AF-8525-4E76-B764-CC0D97442197}"/>
    <dgm:cxn modelId="{081D93DF-2E6D-4DC6-ADDF-8836DFC7620F}" type="presParOf" srcId="{489C632E-1596-4D76-A69F-007E056A699F}" destId="{669726A0-3582-41AB-A843-F97DEC6D2A0D}" srcOrd="0" destOrd="0" presId="urn:microsoft.com/office/officeart/2005/8/layout/pList1"/>
    <dgm:cxn modelId="{9ECBB30A-214E-4D37-9167-44EAACF10EA3}" type="presParOf" srcId="{669726A0-3582-41AB-A843-F97DEC6D2A0D}" destId="{5AD6178E-32AC-457C-BEB9-E136CBF77075}" srcOrd="0" destOrd="0" presId="urn:microsoft.com/office/officeart/2005/8/layout/pList1"/>
    <dgm:cxn modelId="{EBE176C2-BE8A-4775-8AE4-6B371D27B5CD}" type="presParOf" srcId="{669726A0-3582-41AB-A843-F97DEC6D2A0D}" destId="{C4BE54CD-EC9C-4D24-8E52-6642B7B23204}" srcOrd="1" destOrd="0" presId="urn:microsoft.com/office/officeart/2005/8/layout/pList1"/>
    <dgm:cxn modelId="{E55EEC1B-DABD-4EC1-88DD-DC7861708554}" type="presParOf" srcId="{489C632E-1596-4D76-A69F-007E056A699F}" destId="{1A053AE9-1046-4EB7-8A0F-48806897ACD3}" srcOrd="1" destOrd="0" presId="urn:microsoft.com/office/officeart/2005/8/layout/pList1"/>
    <dgm:cxn modelId="{D13B660E-69C4-4130-A993-66441AB25CA6}" type="presParOf" srcId="{489C632E-1596-4D76-A69F-007E056A699F}" destId="{C086201F-4259-408B-9230-9F69D34315C9}" srcOrd="2" destOrd="0" presId="urn:microsoft.com/office/officeart/2005/8/layout/pList1"/>
    <dgm:cxn modelId="{1065C01E-83AE-48A8-85FF-14BAC68FCC42}" type="presParOf" srcId="{C086201F-4259-408B-9230-9F69D34315C9}" destId="{A3D13AD9-891D-48F6-A9A1-13B40A3C04EC}" srcOrd="0" destOrd="0" presId="urn:microsoft.com/office/officeart/2005/8/layout/pList1"/>
    <dgm:cxn modelId="{AEB6988A-1777-4F67-824E-F0C32E3B6C12}" type="presParOf" srcId="{C086201F-4259-408B-9230-9F69D34315C9}" destId="{0A5CA222-33AE-463C-BCB8-DDFD9556372D}" srcOrd="1" destOrd="0" presId="urn:microsoft.com/office/officeart/2005/8/layout/pList1"/>
    <dgm:cxn modelId="{76F43BA0-9375-400E-9E34-216A1D1ED5C8}" type="presParOf" srcId="{489C632E-1596-4D76-A69F-007E056A699F}" destId="{B7EAC3C7-7530-4B13-AD8F-A32EE4D460E7}" srcOrd="3" destOrd="0" presId="urn:microsoft.com/office/officeart/2005/8/layout/pList1"/>
    <dgm:cxn modelId="{49D59AA4-CCAA-462D-9538-B7BAFDE8322B}" type="presParOf" srcId="{489C632E-1596-4D76-A69F-007E056A699F}" destId="{0A34B5D7-A2E7-442D-A8F6-B5AEF994E788}" srcOrd="4" destOrd="0" presId="urn:microsoft.com/office/officeart/2005/8/layout/pList1"/>
    <dgm:cxn modelId="{C2065410-A64C-4E60-9EFE-8AA4090972EC}" type="presParOf" srcId="{0A34B5D7-A2E7-442D-A8F6-B5AEF994E788}" destId="{FC68A734-E7C5-4AAA-8D2D-F2A0AFC5EFCC}" srcOrd="0" destOrd="0" presId="urn:microsoft.com/office/officeart/2005/8/layout/pList1"/>
    <dgm:cxn modelId="{DBAD88D1-3853-4A39-9594-21CC180B6769}" type="presParOf" srcId="{0A34B5D7-A2E7-442D-A8F6-B5AEF994E788}" destId="{750515E8-E287-4637-88C7-4238EDBA5734}" srcOrd="1" destOrd="0" presId="urn:microsoft.com/office/officeart/2005/8/layout/pList1"/>
    <dgm:cxn modelId="{12D008F4-DE70-43E7-AD7A-7AC5EA48BC65}" type="presParOf" srcId="{489C632E-1596-4D76-A69F-007E056A699F}" destId="{A35D540D-4607-4158-B0FF-E388610AC4C7}" srcOrd="5" destOrd="0" presId="urn:microsoft.com/office/officeart/2005/8/layout/pList1"/>
    <dgm:cxn modelId="{B6501DCE-C8BE-491C-BC28-38578A4730B4}" type="presParOf" srcId="{489C632E-1596-4D76-A69F-007E056A699F}" destId="{B3CF26DD-4BB3-418C-84D2-21C77DD8EB5C}" srcOrd="6" destOrd="0" presId="urn:microsoft.com/office/officeart/2005/8/layout/pList1"/>
    <dgm:cxn modelId="{091BC94A-53AD-4B1F-BFA8-4CD3E78ED442}" type="presParOf" srcId="{B3CF26DD-4BB3-418C-84D2-21C77DD8EB5C}" destId="{5FA491DA-9276-4AEF-B629-53D59A661847}" srcOrd="0" destOrd="0" presId="urn:microsoft.com/office/officeart/2005/8/layout/pList1"/>
    <dgm:cxn modelId="{678C682B-2C10-4626-8D1D-9C5BB5A150B2}" type="presParOf" srcId="{B3CF26DD-4BB3-418C-84D2-21C77DD8EB5C}" destId="{E718DDA5-19D9-434D-B6F9-FC59AF1023F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F7FBD0-2826-4FAE-909F-E978F382358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F7E945F-8FF1-4199-9622-3D08EF3C5329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/>
            <a:t>삼성 노트북 스피커 프레임</a:t>
          </a:r>
        </a:p>
      </dgm:t>
    </dgm:pt>
    <dgm:pt modelId="{CE79B095-9672-41F7-8F16-60F6C88DD47B}" type="par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33CFDB3D-E84D-4A85-8BEF-2399097A72DD}" type="sib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452488BC-10B0-4127-8DE7-A6B4922220BB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LG </a:t>
          </a:r>
          <a:r>
            <a:rPr lang="ko-KR" altLang="en-US" dirty="0"/>
            <a:t>프로젝터 스피커 프레임</a:t>
          </a:r>
        </a:p>
      </dgm:t>
    </dgm:pt>
    <dgm:pt modelId="{7A64F530-3CE3-4EA4-95B7-64069366E08D}" type="par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32E98BEA-6B77-42A0-B5C0-4834FF7D23F7}" type="sib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86A81280-1854-4A48-8A6A-5E47F29EEAE3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LG </a:t>
          </a:r>
          <a:r>
            <a:rPr lang="ko-KR" altLang="en-US" dirty="0"/>
            <a:t>노트북 스피커 프레임</a:t>
          </a:r>
        </a:p>
      </dgm:t>
    </dgm:pt>
    <dgm:pt modelId="{1A7E55D0-2C39-4870-810A-1CBC8E1F828C}" type="par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435DAB82-22A4-4E0C-9430-ED7BF476C742}" type="sib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87D464C9-8AFE-40BF-B61E-98CD2FCE07C5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ko-KR" altLang="en-US" dirty="0"/>
            <a:t>현대 하이패스 프레임</a:t>
          </a:r>
        </a:p>
      </dgm:t>
    </dgm:pt>
    <dgm:pt modelId="{89F5DB4B-21CB-4DA7-B8AA-3E0C094758B0}" type="parTrans" cxnId="{09C57ACA-0237-4907-927E-F47405736010}">
      <dgm:prSet/>
      <dgm:spPr/>
      <dgm:t>
        <a:bodyPr/>
        <a:lstStyle/>
        <a:p>
          <a:pPr latinLnBrk="1"/>
          <a:endParaRPr lang="ko-KR" altLang="en-US"/>
        </a:p>
      </dgm:t>
    </dgm:pt>
    <dgm:pt modelId="{3B986668-729C-446F-8EE1-A76F0E71D602}" type="sibTrans" cxnId="{09C57ACA-0237-4907-927E-F47405736010}">
      <dgm:prSet/>
      <dgm:spPr/>
      <dgm:t>
        <a:bodyPr/>
        <a:lstStyle/>
        <a:p>
          <a:pPr latinLnBrk="1"/>
          <a:endParaRPr lang="ko-KR" altLang="en-US"/>
        </a:p>
      </dgm:t>
    </dgm:pt>
    <dgm:pt modelId="{629ECB86-00AF-4E72-B3D0-727BEA46BDC8}" type="pres">
      <dgm:prSet presAssocID="{C0F7FBD0-2826-4FAE-909F-E978F382358F}" presName="Name0" presStyleCnt="0">
        <dgm:presLayoutVars>
          <dgm:dir/>
          <dgm:resizeHandles val="exact"/>
        </dgm:presLayoutVars>
      </dgm:prSet>
      <dgm:spPr/>
    </dgm:pt>
    <dgm:pt modelId="{EEB96160-C535-4061-8CF9-B44F2D241B43}" type="pres">
      <dgm:prSet presAssocID="{2F7E945F-8FF1-4199-9622-3D08EF3C5329}" presName="composite" presStyleCnt="0"/>
      <dgm:spPr/>
    </dgm:pt>
    <dgm:pt modelId="{F5DE304B-B8FA-4F38-8300-9C0ABE8ED184}" type="pres">
      <dgm:prSet presAssocID="{2F7E945F-8FF1-4199-9622-3D08EF3C5329}" presName="rect1" presStyleLbl="bgShp" presStyleIdx="0" presStyleCnt="4" custLinFactNeighborX="-33439" custLinFactNeighborY="46"/>
      <dgm:spPr>
        <a:blipFill dpi="0" rotWithShape="1">
          <a:blip xmlns:r="http://schemas.openxmlformats.org/officeDocument/2006/relationships" r:embed="rId1"/>
          <a:srcRect/>
          <a:stretch>
            <a:fillRect l="-9130" r="-9130"/>
          </a:stretch>
        </a:blipFill>
      </dgm:spPr>
    </dgm:pt>
    <dgm:pt modelId="{538C3648-B21C-4B7B-A03A-0C1E295F2F60}" type="pres">
      <dgm:prSet presAssocID="{2F7E945F-8FF1-4199-9622-3D08EF3C5329}" presName="rect2" presStyleLbl="trBgShp" presStyleIdx="0" presStyleCnt="4">
        <dgm:presLayoutVars>
          <dgm:bulletEnabled val="1"/>
        </dgm:presLayoutVars>
      </dgm:prSet>
      <dgm:spPr/>
    </dgm:pt>
    <dgm:pt modelId="{6E116505-1E60-46B6-AB49-25089D4DAFBD}" type="pres">
      <dgm:prSet presAssocID="{33CFDB3D-E84D-4A85-8BEF-2399097A72DD}" presName="sibTrans" presStyleCnt="0"/>
      <dgm:spPr/>
    </dgm:pt>
    <dgm:pt modelId="{6E679C9D-CBD8-4769-95C0-5EC84C8B8016}" type="pres">
      <dgm:prSet presAssocID="{452488BC-10B0-4127-8DE7-A6B4922220BB}" presName="composite" presStyleCnt="0"/>
      <dgm:spPr/>
    </dgm:pt>
    <dgm:pt modelId="{C489E8CF-7BB7-4F20-94F8-38817D6D1465}" type="pres">
      <dgm:prSet presAssocID="{452488BC-10B0-4127-8DE7-A6B4922220BB}" presName="rect1" presStyleLbl="bgShp" presStyleIdx="1" presStyleCnt="4"/>
      <dgm:spPr>
        <a:blipFill rotWithShape="1"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2F52CB48-9489-4E29-8021-86BCAE888497}" type="pres">
      <dgm:prSet presAssocID="{452488BC-10B0-4127-8DE7-A6B4922220BB}" presName="rect2" presStyleLbl="trBgShp" presStyleIdx="1" presStyleCnt="4">
        <dgm:presLayoutVars>
          <dgm:bulletEnabled val="1"/>
        </dgm:presLayoutVars>
      </dgm:prSet>
      <dgm:spPr/>
    </dgm:pt>
    <dgm:pt modelId="{E3EDF250-2994-4DEC-84D7-1725120557F7}" type="pres">
      <dgm:prSet presAssocID="{32E98BEA-6B77-42A0-B5C0-4834FF7D23F7}" presName="sibTrans" presStyleCnt="0"/>
      <dgm:spPr/>
    </dgm:pt>
    <dgm:pt modelId="{691B75BA-065C-40B2-A901-A6C8FA360845}" type="pres">
      <dgm:prSet presAssocID="{86A81280-1854-4A48-8A6A-5E47F29EEAE3}" presName="composite" presStyleCnt="0"/>
      <dgm:spPr/>
    </dgm:pt>
    <dgm:pt modelId="{29C71593-E314-41B0-9200-761122F91C3B}" type="pres">
      <dgm:prSet presAssocID="{86A81280-1854-4A48-8A6A-5E47F29EEAE3}" presName="rect1" presStyleLbl="bgShp" presStyleIdx="2" presStyleCnt="4" custLinFactNeighborX="930" custLinFactNeighborY="-362"/>
      <dgm:spPr>
        <a:blipFill rotWithShape="1">
          <a:blip xmlns:r="http://schemas.openxmlformats.org/officeDocument/2006/relationships" r:embed="rId3"/>
          <a:srcRect/>
          <a:stretch>
            <a:fillRect l="-26000" r="-26000"/>
          </a:stretch>
        </a:blipFill>
      </dgm:spPr>
    </dgm:pt>
    <dgm:pt modelId="{ABFC862F-ED08-4412-8337-910DEEACE41B}" type="pres">
      <dgm:prSet presAssocID="{86A81280-1854-4A48-8A6A-5E47F29EEAE3}" presName="rect2" presStyleLbl="trBgShp" presStyleIdx="2" presStyleCnt="4">
        <dgm:presLayoutVars>
          <dgm:bulletEnabled val="1"/>
        </dgm:presLayoutVars>
      </dgm:prSet>
      <dgm:spPr/>
    </dgm:pt>
    <dgm:pt modelId="{B53FCB1F-046E-4E7B-ABB6-776BFCE43765}" type="pres">
      <dgm:prSet presAssocID="{435DAB82-22A4-4E0C-9430-ED7BF476C742}" presName="sibTrans" presStyleCnt="0"/>
      <dgm:spPr/>
    </dgm:pt>
    <dgm:pt modelId="{C3F03965-ED7A-401C-9052-58A7918EC452}" type="pres">
      <dgm:prSet presAssocID="{87D464C9-8AFE-40BF-B61E-98CD2FCE07C5}" presName="composite" presStyleCnt="0"/>
      <dgm:spPr/>
    </dgm:pt>
    <dgm:pt modelId="{C5328541-AEEA-4B96-B859-F8A6AC3A5EF7}" type="pres">
      <dgm:prSet presAssocID="{87D464C9-8AFE-40BF-B61E-98CD2FCE07C5}" presName="rect1" presStyleLbl="bgShp" presStyleIdx="3" presStyleCnt="4"/>
      <dgm:spPr>
        <a:blipFill rotWithShape="1">
          <a:blip xmlns:r="http://schemas.openxmlformats.org/officeDocument/2006/relationships" r:embed="rId4"/>
          <a:srcRect/>
          <a:stretch>
            <a:fillRect l="-26000" r="-26000"/>
          </a:stretch>
        </a:blipFill>
      </dgm:spPr>
    </dgm:pt>
    <dgm:pt modelId="{2069F962-59D6-422A-B193-215F39854C8D}" type="pres">
      <dgm:prSet presAssocID="{87D464C9-8AFE-40BF-B61E-98CD2FCE07C5}" presName="rect2" presStyleLbl="trBgShp" presStyleIdx="3" presStyleCnt="4">
        <dgm:presLayoutVars>
          <dgm:bulletEnabled val="1"/>
        </dgm:presLayoutVars>
      </dgm:prSet>
      <dgm:spPr/>
    </dgm:pt>
  </dgm:ptLst>
  <dgm:cxnLst>
    <dgm:cxn modelId="{DDFCBE60-0C3D-4AA8-B94C-CEB9F493296A}" type="presOf" srcId="{2F7E945F-8FF1-4199-9622-3D08EF3C5329}" destId="{538C3648-B21C-4B7B-A03A-0C1E295F2F60}" srcOrd="0" destOrd="0" presId="urn:microsoft.com/office/officeart/2008/layout/BendingPictureSemiTransparentText"/>
    <dgm:cxn modelId="{C015BA65-D37F-42BC-BBD4-AE9F417E5E59}" type="presOf" srcId="{87D464C9-8AFE-40BF-B61E-98CD2FCE07C5}" destId="{2069F962-59D6-422A-B193-215F39854C8D}" srcOrd="0" destOrd="0" presId="urn:microsoft.com/office/officeart/2008/layout/BendingPictureSemiTransparentText"/>
    <dgm:cxn modelId="{2A00C750-2004-478C-9A49-83F1D1EB85B4}" srcId="{C0F7FBD0-2826-4FAE-909F-E978F382358F}" destId="{86A81280-1854-4A48-8A6A-5E47F29EEAE3}" srcOrd="2" destOrd="0" parTransId="{1A7E55D0-2C39-4870-810A-1CBC8E1F828C}" sibTransId="{435DAB82-22A4-4E0C-9430-ED7BF476C742}"/>
    <dgm:cxn modelId="{1F4B5056-56A1-4F95-83C8-DCADBD835E6F}" type="presOf" srcId="{C0F7FBD0-2826-4FAE-909F-E978F382358F}" destId="{629ECB86-00AF-4E72-B3D0-727BEA46BDC8}" srcOrd="0" destOrd="0" presId="urn:microsoft.com/office/officeart/2008/layout/BendingPictureSemiTransparentText"/>
    <dgm:cxn modelId="{09C57ACA-0237-4907-927E-F47405736010}" srcId="{C0F7FBD0-2826-4FAE-909F-E978F382358F}" destId="{87D464C9-8AFE-40BF-B61E-98CD2FCE07C5}" srcOrd="3" destOrd="0" parTransId="{89F5DB4B-21CB-4DA7-B8AA-3E0C094758B0}" sibTransId="{3B986668-729C-446F-8EE1-A76F0E71D602}"/>
    <dgm:cxn modelId="{A1F970D0-3F25-4BE6-BB42-20C1FA52AA1B}" srcId="{C0F7FBD0-2826-4FAE-909F-E978F382358F}" destId="{452488BC-10B0-4127-8DE7-A6B4922220BB}" srcOrd="1" destOrd="0" parTransId="{7A64F530-3CE3-4EA4-95B7-64069366E08D}" sibTransId="{32E98BEA-6B77-42A0-B5C0-4834FF7D23F7}"/>
    <dgm:cxn modelId="{AD454AE1-7E17-41D9-9505-D88E58F786D3}" type="presOf" srcId="{452488BC-10B0-4127-8DE7-A6B4922220BB}" destId="{2F52CB48-9489-4E29-8021-86BCAE888497}" srcOrd="0" destOrd="0" presId="urn:microsoft.com/office/officeart/2008/layout/BendingPictureSemiTransparentText"/>
    <dgm:cxn modelId="{B4A625E5-6F73-49C9-A182-B53EA75E339B}" srcId="{C0F7FBD0-2826-4FAE-909F-E978F382358F}" destId="{2F7E945F-8FF1-4199-9622-3D08EF3C5329}" srcOrd="0" destOrd="0" parTransId="{CE79B095-9672-41F7-8F16-60F6C88DD47B}" sibTransId="{33CFDB3D-E84D-4A85-8BEF-2399097A72DD}"/>
    <dgm:cxn modelId="{57B63BFC-DA4E-4912-8567-0099A69BFE49}" type="presOf" srcId="{86A81280-1854-4A48-8A6A-5E47F29EEAE3}" destId="{ABFC862F-ED08-4412-8337-910DEEACE41B}" srcOrd="0" destOrd="0" presId="urn:microsoft.com/office/officeart/2008/layout/BendingPictureSemiTransparentText"/>
    <dgm:cxn modelId="{CE460433-3641-4B22-BB2A-7E20477E04A1}" type="presParOf" srcId="{629ECB86-00AF-4E72-B3D0-727BEA46BDC8}" destId="{EEB96160-C535-4061-8CF9-B44F2D241B43}" srcOrd="0" destOrd="0" presId="urn:microsoft.com/office/officeart/2008/layout/BendingPictureSemiTransparentText"/>
    <dgm:cxn modelId="{FE8A5173-85CF-4B5B-9113-87B3E6FC81E5}" type="presParOf" srcId="{EEB96160-C535-4061-8CF9-B44F2D241B43}" destId="{F5DE304B-B8FA-4F38-8300-9C0ABE8ED184}" srcOrd="0" destOrd="0" presId="urn:microsoft.com/office/officeart/2008/layout/BendingPictureSemiTransparentText"/>
    <dgm:cxn modelId="{0393F5A5-C0E6-491D-9C35-000B44639723}" type="presParOf" srcId="{EEB96160-C535-4061-8CF9-B44F2D241B43}" destId="{538C3648-B21C-4B7B-A03A-0C1E295F2F60}" srcOrd="1" destOrd="0" presId="urn:microsoft.com/office/officeart/2008/layout/BendingPictureSemiTransparentText"/>
    <dgm:cxn modelId="{4EF02594-9208-456F-8B47-A4E248BF384D}" type="presParOf" srcId="{629ECB86-00AF-4E72-B3D0-727BEA46BDC8}" destId="{6E116505-1E60-46B6-AB49-25089D4DAFBD}" srcOrd="1" destOrd="0" presId="urn:microsoft.com/office/officeart/2008/layout/BendingPictureSemiTransparentText"/>
    <dgm:cxn modelId="{5375A13C-0F98-4972-B8CC-5F7E967DA6F6}" type="presParOf" srcId="{629ECB86-00AF-4E72-B3D0-727BEA46BDC8}" destId="{6E679C9D-CBD8-4769-95C0-5EC84C8B8016}" srcOrd="2" destOrd="0" presId="urn:microsoft.com/office/officeart/2008/layout/BendingPictureSemiTransparentText"/>
    <dgm:cxn modelId="{2273201C-69E1-4678-BAAF-57EFC6A354B6}" type="presParOf" srcId="{6E679C9D-CBD8-4769-95C0-5EC84C8B8016}" destId="{C489E8CF-7BB7-4F20-94F8-38817D6D1465}" srcOrd="0" destOrd="0" presId="urn:microsoft.com/office/officeart/2008/layout/BendingPictureSemiTransparentText"/>
    <dgm:cxn modelId="{02D143F1-B17D-4A96-87DE-EA8CC7383153}" type="presParOf" srcId="{6E679C9D-CBD8-4769-95C0-5EC84C8B8016}" destId="{2F52CB48-9489-4E29-8021-86BCAE888497}" srcOrd="1" destOrd="0" presId="urn:microsoft.com/office/officeart/2008/layout/BendingPictureSemiTransparentText"/>
    <dgm:cxn modelId="{E6CFA353-0E96-4498-912F-1E28263936DA}" type="presParOf" srcId="{629ECB86-00AF-4E72-B3D0-727BEA46BDC8}" destId="{E3EDF250-2994-4DEC-84D7-1725120557F7}" srcOrd="3" destOrd="0" presId="urn:microsoft.com/office/officeart/2008/layout/BendingPictureSemiTransparentText"/>
    <dgm:cxn modelId="{0726445A-9C3B-4D1C-9E07-9C953F17E13A}" type="presParOf" srcId="{629ECB86-00AF-4E72-B3D0-727BEA46BDC8}" destId="{691B75BA-065C-40B2-A901-A6C8FA360845}" srcOrd="4" destOrd="0" presId="urn:microsoft.com/office/officeart/2008/layout/BendingPictureSemiTransparentText"/>
    <dgm:cxn modelId="{365D1EB6-AB0B-41E3-A2E3-E1CF3E39E3AB}" type="presParOf" srcId="{691B75BA-065C-40B2-A901-A6C8FA360845}" destId="{29C71593-E314-41B0-9200-761122F91C3B}" srcOrd="0" destOrd="0" presId="urn:microsoft.com/office/officeart/2008/layout/BendingPictureSemiTransparentText"/>
    <dgm:cxn modelId="{63813428-F84C-4F7B-9DF0-234ECECEAD6A}" type="presParOf" srcId="{691B75BA-065C-40B2-A901-A6C8FA360845}" destId="{ABFC862F-ED08-4412-8337-910DEEACE41B}" srcOrd="1" destOrd="0" presId="urn:microsoft.com/office/officeart/2008/layout/BendingPictureSemiTransparentText"/>
    <dgm:cxn modelId="{25D7A34A-208A-49FB-BDAF-9DD21F4FE21F}" type="presParOf" srcId="{629ECB86-00AF-4E72-B3D0-727BEA46BDC8}" destId="{B53FCB1F-046E-4E7B-ABB6-776BFCE43765}" srcOrd="5" destOrd="0" presId="urn:microsoft.com/office/officeart/2008/layout/BendingPictureSemiTransparentText"/>
    <dgm:cxn modelId="{C26F473E-996B-4BB6-BB1F-4C2D668E4074}" type="presParOf" srcId="{629ECB86-00AF-4E72-B3D0-727BEA46BDC8}" destId="{C3F03965-ED7A-401C-9052-58A7918EC452}" srcOrd="6" destOrd="0" presId="urn:microsoft.com/office/officeart/2008/layout/BendingPictureSemiTransparentText"/>
    <dgm:cxn modelId="{35128737-F405-47DB-B0FB-A847DA222C3F}" type="presParOf" srcId="{C3F03965-ED7A-401C-9052-58A7918EC452}" destId="{C5328541-AEEA-4B96-B859-F8A6AC3A5EF7}" srcOrd="0" destOrd="0" presId="urn:microsoft.com/office/officeart/2008/layout/BendingPictureSemiTransparentText"/>
    <dgm:cxn modelId="{E8E3CFE3-9E92-4ADF-BA21-6A066145C0FC}" type="presParOf" srcId="{C3F03965-ED7A-401C-9052-58A7918EC452}" destId="{2069F962-59D6-422A-B193-215F39854C8D}" srcOrd="1" destOrd="0" presId="urn:microsoft.com/office/officeart/2008/layout/BendingPictureSemiTransparentTex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BCFD8-37AF-4C9C-B18D-D4CE866094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51DBE5A-C985-451B-A8A7-01B7083103BD}">
      <dgm:prSet phldrT="[텍스트]"/>
      <dgm:spPr/>
      <dgm:t>
        <a:bodyPr/>
        <a:lstStyle/>
        <a:p>
          <a:pPr algn="ctr" latinLnBrk="1"/>
          <a:r>
            <a:rPr lang="ko-KR" altLang="en-US" dirty="0"/>
            <a:t>프레임 제품</a:t>
          </a:r>
        </a:p>
      </dgm:t>
    </dgm:pt>
    <dgm:pt modelId="{312E776E-FF22-4CE0-81AD-FCFAEE92EF02}" type="par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155EBC9D-7255-41B2-A8B7-2FB53DE44EBF}" type="sib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EED6F2BD-7844-470E-8169-B0A22A3FC1D5}" type="pres">
      <dgm:prSet presAssocID="{103BCFD8-37AF-4C9C-B18D-D4CE866094B5}" presName="linear" presStyleCnt="0">
        <dgm:presLayoutVars>
          <dgm:animLvl val="lvl"/>
          <dgm:resizeHandles val="exact"/>
        </dgm:presLayoutVars>
      </dgm:prSet>
      <dgm:spPr/>
    </dgm:pt>
    <dgm:pt modelId="{A58419C5-03AE-440C-8C96-91CFB2B60546}" type="pres">
      <dgm:prSet presAssocID="{651DBE5A-C985-451B-A8A7-01B7083103BD}" presName="parentText" presStyleLbl="node1" presStyleIdx="0" presStyleCnt="1" custScaleX="89427" custScaleY="52416" custLinFactNeighborX="937" custLinFactNeighborY="-48543">
        <dgm:presLayoutVars>
          <dgm:chMax val="0"/>
          <dgm:bulletEnabled val="1"/>
        </dgm:presLayoutVars>
      </dgm:prSet>
      <dgm:spPr/>
    </dgm:pt>
  </dgm:ptLst>
  <dgm:cxnLst>
    <dgm:cxn modelId="{41BC3485-2B5A-4FDC-BB0E-3649295BD516}" srcId="{103BCFD8-37AF-4C9C-B18D-D4CE866094B5}" destId="{651DBE5A-C985-451B-A8A7-01B7083103BD}" srcOrd="0" destOrd="0" parTransId="{312E776E-FF22-4CE0-81AD-FCFAEE92EF02}" sibTransId="{155EBC9D-7255-41B2-A8B7-2FB53DE44EBF}"/>
    <dgm:cxn modelId="{EA1B04A2-4247-4557-BE4D-36C9D2A1B000}" type="presOf" srcId="{651DBE5A-C985-451B-A8A7-01B7083103BD}" destId="{A58419C5-03AE-440C-8C96-91CFB2B60546}" srcOrd="0" destOrd="0" presId="urn:microsoft.com/office/officeart/2005/8/layout/vList2"/>
    <dgm:cxn modelId="{71ADEEB2-03E2-427F-9239-4CD6C48FD392}" type="presOf" srcId="{103BCFD8-37AF-4C9C-B18D-D4CE866094B5}" destId="{EED6F2BD-7844-470E-8169-B0A22A3FC1D5}" srcOrd="0" destOrd="0" presId="urn:microsoft.com/office/officeart/2005/8/layout/vList2"/>
    <dgm:cxn modelId="{F32AA025-E54D-4482-BE89-CC44043A5F21}" type="presParOf" srcId="{EED6F2BD-7844-470E-8169-B0A22A3FC1D5}" destId="{A58419C5-03AE-440C-8C96-91CFB2B605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F7FBD0-2826-4FAE-909F-E978F382358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F7E945F-8FF1-4199-9622-3D08EF3C5329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LG TV ARM </a:t>
          </a:r>
          <a:r>
            <a:rPr lang="ko-KR" altLang="en-US" dirty="0"/>
            <a:t>일반 사출</a:t>
          </a:r>
        </a:p>
      </dgm:t>
    </dgm:pt>
    <dgm:pt modelId="{CE79B095-9672-41F7-8F16-60F6C88DD47B}" type="par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33CFDB3D-E84D-4A85-8BEF-2399097A72DD}" type="sibTrans" cxnId="{B4A625E5-6F73-49C9-A182-B53EA75E339B}">
      <dgm:prSet/>
      <dgm:spPr/>
      <dgm:t>
        <a:bodyPr/>
        <a:lstStyle/>
        <a:p>
          <a:pPr latinLnBrk="1"/>
          <a:endParaRPr lang="ko-KR" altLang="en-US"/>
        </a:p>
      </dgm:t>
    </dgm:pt>
    <dgm:pt modelId="{452488BC-10B0-4127-8DE7-A6B4922220BB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LG </a:t>
          </a:r>
          <a:r>
            <a:rPr lang="ko-KR" altLang="en-US" dirty="0"/>
            <a:t>노트북 스피커 </a:t>
          </a:r>
          <a:r>
            <a:rPr lang="en-US" altLang="ko-KR" dirty="0"/>
            <a:t>CASE</a:t>
          </a:r>
          <a:endParaRPr lang="ko-KR" altLang="en-US" dirty="0"/>
        </a:p>
      </dgm:t>
    </dgm:pt>
    <dgm:pt modelId="{7A64F530-3CE3-4EA4-95B7-64069366E08D}" type="par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32E98BEA-6B77-42A0-B5C0-4834FF7D23F7}" type="sibTrans" cxnId="{A1F970D0-3F25-4BE6-BB42-20C1FA52AA1B}">
      <dgm:prSet/>
      <dgm:spPr/>
      <dgm:t>
        <a:bodyPr/>
        <a:lstStyle/>
        <a:p>
          <a:pPr latinLnBrk="1"/>
          <a:endParaRPr lang="ko-KR" altLang="en-US"/>
        </a:p>
      </dgm:t>
    </dgm:pt>
    <dgm:pt modelId="{86A81280-1854-4A48-8A6A-5E47F29EEAE3}">
      <dgm:prSet phldrT="[텍스트]"/>
      <dgm:spPr>
        <a:solidFill>
          <a:schemeClr val="accent2">
            <a:lumMod val="75000"/>
            <a:alpha val="40000"/>
          </a:schemeClr>
        </a:solidFill>
      </dgm:spPr>
      <dgm:t>
        <a:bodyPr/>
        <a:lstStyle/>
        <a:p>
          <a:pPr latinLnBrk="1"/>
          <a:r>
            <a:rPr lang="en-US" altLang="ko-KR" dirty="0"/>
            <a:t>SONY </a:t>
          </a:r>
          <a:r>
            <a:rPr lang="ko-KR" altLang="en-US" dirty="0"/>
            <a:t>이어폰 하우징 사출</a:t>
          </a:r>
        </a:p>
      </dgm:t>
    </dgm:pt>
    <dgm:pt modelId="{1A7E55D0-2C39-4870-810A-1CBC8E1F828C}" type="par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435DAB82-22A4-4E0C-9430-ED7BF476C742}" type="sibTrans" cxnId="{2A00C750-2004-478C-9A49-83F1D1EB85B4}">
      <dgm:prSet/>
      <dgm:spPr/>
      <dgm:t>
        <a:bodyPr/>
        <a:lstStyle/>
        <a:p>
          <a:pPr latinLnBrk="1"/>
          <a:endParaRPr lang="ko-KR" altLang="en-US"/>
        </a:p>
      </dgm:t>
    </dgm:pt>
    <dgm:pt modelId="{629ECB86-00AF-4E72-B3D0-727BEA46BDC8}" type="pres">
      <dgm:prSet presAssocID="{C0F7FBD0-2826-4FAE-909F-E978F382358F}" presName="Name0" presStyleCnt="0">
        <dgm:presLayoutVars>
          <dgm:dir/>
          <dgm:resizeHandles val="exact"/>
        </dgm:presLayoutVars>
      </dgm:prSet>
      <dgm:spPr/>
    </dgm:pt>
    <dgm:pt modelId="{EEB96160-C535-4061-8CF9-B44F2D241B43}" type="pres">
      <dgm:prSet presAssocID="{2F7E945F-8FF1-4199-9622-3D08EF3C5329}" presName="composite" presStyleCnt="0"/>
      <dgm:spPr/>
    </dgm:pt>
    <dgm:pt modelId="{F5DE304B-B8FA-4F38-8300-9C0ABE8ED184}" type="pres">
      <dgm:prSet presAssocID="{2F7E945F-8FF1-4199-9622-3D08EF3C5329}" presName="rect1" presStyleLbl="bgShp" presStyleIdx="0" presStyleCnt="3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/>
          <a:stretch>
            <a:fillRect l="-14464" r="-14464"/>
          </a:stretch>
        </a:blipFill>
      </dgm:spPr>
    </dgm:pt>
    <dgm:pt modelId="{538C3648-B21C-4B7B-A03A-0C1E295F2F60}" type="pres">
      <dgm:prSet presAssocID="{2F7E945F-8FF1-4199-9622-3D08EF3C5329}" presName="rect2" presStyleLbl="trBgShp" presStyleIdx="0" presStyleCnt="3">
        <dgm:presLayoutVars>
          <dgm:bulletEnabled val="1"/>
        </dgm:presLayoutVars>
      </dgm:prSet>
      <dgm:spPr/>
    </dgm:pt>
    <dgm:pt modelId="{6E116505-1E60-46B6-AB49-25089D4DAFBD}" type="pres">
      <dgm:prSet presAssocID="{33CFDB3D-E84D-4A85-8BEF-2399097A72DD}" presName="sibTrans" presStyleCnt="0"/>
      <dgm:spPr/>
    </dgm:pt>
    <dgm:pt modelId="{6E679C9D-CBD8-4769-95C0-5EC84C8B8016}" type="pres">
      <dgm:prSet presAssocID="{452488BC-10B0-4127-8DE7-A6B4922220BB}" presName="composite" presStyleCnt="0"/>
      <dgm:spPr/>
    </dgm:pt>
    <dgm:pt modelId="{C489E8CF-7BB7-4F20-94F8-38817D6D1465}" type="pres">
      <dgm:prSet presAssocID="{452488BC-10B0-4127-8DE7-A6B4922220BB}" presName="rect1" presStyleLbl="bgShp" presStyleIdx="1" presStyleCnt="3"/>
      <dgm:spPr>
        <a:blipFill rotWithShape="1">
          <a:blip xmlns:r="http://schemas.openxmlformats.org/officeDocument/2006/relationships" r:embed="rId3"/>
          <a:srcRect/>
          <a:stretch>
            <a:fillRect l="-26000" r="-26000"/>
          </a:stretch>
        </a:blipFill>
      </dgm:spPr>
    </dgm:pt>
    <dgm:pt modelId="{2F52CB48-9489-4E29-8021-86BCAE888497}" type="pres">
      <dgm:prSet presAssocID="{452488BC-10B0-4127-8DE7-A6B4922220BB}" presName="rect2" presStyleLbl="trBgShp" presStyleIdx="1" presStyleCnt="3">
        <dgm:presLayoutVars>
          <dgm:bulletEnabled val="1"/>
        </dgm:presLayoutVars>
      </dgm:prSet>
      <dgm:spPr/>
    </dgm:pt>
    <dgm:pt modelId="{E3EDF250-2994-4DEC-84D7-1725120557F7}" type="pres">
      <dgm:prSet presAssocID="{32E98BEA-6B77-42A0-B5C0-4834FF7D23F7}" presName="sibTrans" presStyleCnt="0"/>
      <dgm:spPr/>
    </dgm:pt>
    <dgm:pt modelId="{691B75BA-065C-40B2-A901-A6C8FA360845}" type="pres">
      <dgm:prSet presAssocID="{86A81280-1854-4A48-8A6A-5E47F29EEAE3}" presName="composite" presStyleCnt="0"/>
      <dgm:spPr/>
    </dgm:pt>
    <dgm:pt modelId="{29C71593-E314-41B0-9200-761122F91C3B}" type="pres">
      <dgm:prSet presAssocID="{86A81280-1854-4A48-8A6A-5E47F29EEAE3}" presName="rect1" presStyleLbl="bgShp" presStyleIdx="2" presStyleCnt="3" custLinFactNeighborX="930" custLinFactNeighborY="-362"/>
      <dgm:spPr>
        <a:blipFill dpi="0"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/>
          <a:stretch>
            <a:fillRect l="-2744" t="19" r="-2744" b="19"/>
          </a:stretch>
        </a:blipFill>
      </dgm:spPr>
    </dgm:pt>
    <dgm:pt modelId="{ABFC862F-ED08-4412-8337-910DEEACE41B}" type="pres">
      <dgm:prSet presAssocID="{86A81280-1854-4A48-8A6A-5E47F29EEAE3}" presName="rect2" presStyleLbl="trBgShp" presStyleIdx="2" presStyleCnt="3">
        <dgm:presLayoutVars>
          <dgm:bulletEnabled val="1"/>
        </dgm:presLayoutVars>
      </dgm:prSet>
      <dgm:spPr/>
    </dgm:pt>
  </dgm:ptLst>
  <dgm:cxnLst>
    <dgm:cxn modelId="{DDFCBE60-0C3D-4AA8-B94C-CEB9F493296A}" type="presOf" srcId="{2F7E945F-8FF1-4199-9622-3D08EF3C5329}" destId="{538C3648-B21C-4B7B-A03A-0C1E295F2F60}" srcOrd="0" destOrd="0" presId="urn:microsoft.com/office/officeart/2008/layout/BendingPictureSemiTransparentText"/>
    <dgm:cxn modelId="{2A00C750-2004-478C-9A49-83F1D1EB85B4}" srcId="{C0F7FBD0-2826-4FAE-909F-E978F382358F}" destId="{86A81280-1854-4A48-8A6A-5E47F29EEAE3}" srcOrd="2" destOrd="0" parTransId="{1A7E55D0-2C39-4870-810A-1CBC8E1F828C}" sibTransId="{435DAB82-22A4-4E0C-9430-ED7BF476C742}"/>
    <dgm:cxn modelId="{1F4B5056-56A1-4F95-83C8-DCADBD835E6F}" type="presOf" srcId="{C0F7FBD0-2826-4FAE-909F-E978F382358F}" destId="{629ECB86-00AF-4E72-B3D0-727BEA46BDC8}" srcOrd="0" destOrd="0" presId="urn:microsoft.com/office/officeart/2008/layout/BendingPictureSemiTransparentText"/>
    <dgm:cxn modelId="{A1F970D0-3F25-4BE6-BB42-20C1FA52AA1B}" srcId="{C0F7FBD0-2826-4FAE-909F-E978F382358F}" destId="{452488BC-10B0-4127-8DE7-A6B4922220BB}" srcOrd="1" destOrd="0" parTransId="{7A64F530-3CE3-4EA4-95B7-64069366E08D}" sibTransId="{32E98BEA-6B77-42A0-B5C0-4834FF7D23F7}"/>
    <dgm:cxn modelId="{AD454AE1-7E17-41D9-9505-D88E58F786D3}" type="presOf" srcId="{452488BC-10B0-4127-8DE7-A6B4922220BB}" destId="{2F52CB48-9489-4E29-8021-86BCAE888497}" srcOrd="0" destOrd="0" presId="urn:microsoft.com/office/officeart/2008/layout/BendingPictureSemiTransparentText"/>
    <dgm:cxn modelId="{B4A625E5-6F73-49C9-A182-B53EA75E339B}" srcId="{C0F7FBD0-2826-4FAE-909F-E978F382358F}" destId="{2F7E945F-8FF1-4199-9622-3D08EF3C5329}" srcOrd="0" destOrd="0" parTransId="{CE79B095-9672-41F7-8F16-60F6C88DD47B}" sibTransId="{33CFDB3D-E84D-4A85-8BEF-2399097A72DD}"/>
    <dgm:cxn modelId="{57B63BFC-DA4E-4912-8567-0099A69BFE49}" type="presOf" srcId="{86A81280-1854-4A48-8A6A-5E47F29EEAE3}" destId="{ABFC862F-ED08-4412-8337-910DEEACE41B}" srcOrd="0" destOrd="0" presId="urn:microsoft.com/office/officeart/2008/layout/BendingPictureSemiTransparentText"/>
    <dgm:cxn modelId="{CE460433-3641-4B22-BB2A-7E20477E04A1}" type="presParOf" srcId="{629ECB86-00AF-4E72-B3D0-727BEA46BDC8}" destId="{EEB96160-C535-4061-8CF9-B44F2D241B43}" srcOrd="0" destOrd="0" presId="urn:microsoft.com/office/officeart/2008/layout/BendingPictureSemiTransparentText"/>
    <dgm:cxn modelId="{FE8A5173-85CF-4B5B-9113-87B3E6FC81E5}" type="presParOf" srcId="{EEB96160-C535-4061-8CF9-B44F2D241B43}" destId="{F5DE304B-B8FA-4F38-8300-9C0ABE8ED184}" srcOrd="0" destOrd="0" presId="urn:microsoft.com/office/officeart/2008/layout/BendingPictureSemiTransparentText"/>
    <dgm:cxn modelId="{0393F5A5-C0E6-491D-9C35-000B44639723}" type="presParOf" srcId="{EEB96160-C535-4061-8CF9-B44F2D241B43}" destId="{538C3648-B21C-4B7B-A03A-0C1E295F2F60}" srcOrd="1" destOrd="0" presId="urn:microsoft.com/office/officeart/2008/layout/BendingPictureSemiTransparentText"/>
    <dgm:cxn modelId="{4EF02594-9208-456F-8B47-A4E248BF384D}" type="presParOf" srcId="{629ECB86-00AF-4E72-B3D0-727BEA46BDC8}" destId="{6E116505-1E60-46B6-AB49-25089D4DAFBD}" srcOrd="1" destOrd="0" presId="urn:microsoft.com/office/officeart/2008/layout/BendingPictureSemiTransparentText"/>
    <dgm:cxn modelId="{5375A13C-0F98-4972-B8CC-5F7E967DA6F6}" type="presParOf" srcId="{629ECB86-00AF-4E72-B3D0-727BEA46BDC8}" destId="{6E679C9D-CBD8-4769-95C0-5EC84C8B8016}" srcOrd="2" destOrd="0" presId="urn:microsoft.com/office/officeart/2008/layout/BendingPictureSemiTransparentText"/>
    <dgm:cxn modelId="{2273201C-69E1-4678-BAAF-57EFC6A354B6}" type="presParOf" srcId="{6E679C9D-CBD8-4769-95C0-5EC84C8B8016}" destId="{C489E8CF-7BB7-4F20-94F8-38817D6D1465}" srcOrd="0" destOrd="0" presId="urn:microsoft.com/office/officeart/2008/layout/BendingPictureSemiTransparentText"/>
    <dgm:cxn modelId="{02D143F1-B17D-4A96-87DE-EA8CC7383153}" type="presParOf" srcId="{6E679C9D-CBD8-4769-95C0-5EC84C8B8016}" destId="{2F52CB48-9489-4E29-8021-86BCAE888497}" srcOrd="1" destOrd="0" presId="urn:microsoft.com/office/officeart/2008/layout/BendingPictureSemiTransparentText"/>
    <dgm:cxn modelId="{E6CFA353-0E96-4498-912F-1E28263936DA}" type="presParOf" srcId="{629ECB86-00AF-4E72-B3D0-727BEA46BDC8}" destId="{E3EDF250-2994-4DEC-84D7-1725120557F7}" srcOrd="3" destOrd="0" presId="urn:microsoft.com/office/officeart/2008/layout/BendingPictureSemiTransparentText"/>
    <dgm:cxn modelId="{0726445A-9C3B-4D1C-9E07-9C953F17E13A}" type="presParOf" srcId="{629ECB86-00AF-4E72-B3D0-727BEA46BDC8}" destId="{691B75BA-065C-40B2-A901-A6C8FA360845}" srcOrd="4" destOrd="0" presId="urn:microsoft.com/office/officeart/2008/layout/BendingPictureSemiTransparentText"/>
    <dgm:cxn modelId="{365D1EB6-AB0B-41E3-A2E3-E1CF3E39E3AB}" type="presParOf" srcId="{691B75BA-065C-40B2-A901-A6C8FA360845}" destId="{29C71593-E314-41B0-9200-761122F91C3B}" srcOrd="0" destOrd="0" presId="urn:microsoft.com/office/officeart/2008/layout/BendingPictureSemiTransparentText"/>
    <dgm:cxn modelId="{63813428-F84C-4F7B-9DF0-234ECECEAD6A}" type="presParOf" srcId="{691B75BA-065C-40B2-A901-A6C8FA360845}" destId="{ABFC862F-ED08-4412-8337-910DEEACE41B}" srcOrd="1" destOrd="0" presId="urn:microsoft.com/office/officeart/2008/layout/BendingPictureSemiTransparentTex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3BCFD8-37AF-4C9C-B18D-D4CE866094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51DBE5A-C985-451B-A8A7-01B7083103BD}">
      <dgm:prSet phldrT="[텍스트]"/>
      <dgm:spPr/>
      <dgm:t>
        <a:bodyPr/>
        <a:lstStyle/>
        <a:p>
          <a:pPr algn="ctr" latinLnBrk="1"/>
          <a:r>
            <a:rPr lang="en-US" altLang="ko-KR" dirty="0"/>
            <a:t>LG / SONY</a:t>
          </a:r>
          <a:r>
            <a:rPr lang="ko-KR" altLang="en-US" dirty="0"/>
            <a:t> 제품</a:t>
          </a:r>
        </a:p>
      </dgm:t>
    </dgm:pt>
    <dgm:pt modelId="{312E776E-FF22-4CE0-81AD-FCFAEE92EF02}" type="par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155EBC9D-7255-41B2-A8B7-2FB53DE44EBF}" type="sib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EED6F2BD-7844-470E-8169-B0A22A3FC1D5}" type="pres">
      <dgm:prSet presAssocID="{103BCFD8-37AF-4C9C-B18D-D4CE866094B5}" presName="linear" presStyleCnt="0">
        <dgm:presLayoutVars>
          <dgm:animLvl val="lvl"/>
          <dgm:resizeHandles val="exact"/>
        </dgm:presLayoutVars>
      </dgm:prSet>
      <dgm:spPr/>
    </dgm:pt>
    <dgm:pt modelId="{A58419C5-03AE-440C-8C96-91CFB2B60546}" type="pres">
      <dgm:prSet presAssocID="{651DBE5A-C985-451B-A8A7-01B7083103BD}" presName="parentText" presStyleLbl="node1" presStyleIdx="0" presStyleCnt="1" custScaleX="89427" custScaleY="52416" custLinFactNeighborX="937" custLinFactNeighborY="-48543">
        <dgm:presLayoutVars>
          <dgm:chMax val="0"/>
          <dgm:bulletEnabled val="1"/>
        </dgm:presLayoutVars>
      </dgm:prSet>
      <dgm:spPr/>
    </dgm:pt>
  </dgm:ptLst>
  <dgm:cxnLst>
    <dgm:cxn modelId="{41BC3485-2B5A-4FDC-BB0E-3649295BD516}" srcId="{103BCFD8-37AF-4C9C-B18D-D4CE866094B5}" destId="{651DBE5A-C985-451B-A8A7-01B7083103BD}" srcOrd="0" destOrd="0" parTransId="{312E776E-FF22-4CE0-81AD-FCFAEE92EF02}" sibTransId="{155EBC9D-7255-41B2-A8B7-2FB53DE44EBF}"/>
    <dgm:cxn modelId="{EA1B04A2-4247-4557-BE4D-36C9D2A1B000}" type="presOf" srcId="{651DBE5A-C985-451B-A8A7-01B7083103BD}" destId="{A58419C5-03AE-440C-8C96-91CFB2B60546}" srcOrd="0" destOrd="0" presId="urn:microsoft.com/office/officeart/2005/8/layout/vList2"/>
    <dgm:cxn modelId="{71ADEEB2-03E2-427F-9239-4CD6C48FD392}" type="presOf" srcId="{103BCFD8-37AF-4C9C-B18D-D4CE866094B5}" destId="{EED6F2BD-7844-470E-8169-B0A22A3FC1D5}" srcOrd="0" destOrd="0" presId="urn:microsoft.com/office/officeart/2005/8/layout/vList2"/>
    <dgm:cxn modelId="{F32AA025-E54D-4482-BE89-CC44043A5F21}" type="presParOf" srcId="{EED6F2BD-7844-470E-8169-B0A22A3FC1D5}" destId="{A58419C5-03AE-440C-8C96-91CFB2B605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3BCFD8-37AF-4C9C-B18D-D4CE866094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51DBE5A-C985-451B-A8A7-01B7083103BD}">
      <dgm:prSet phldrT="[텍스트]"/>
      <dgm:spPr/>
      <dgm:t>
        <a:bodyPr/>
        <a:lstStyle/>
        <a:p>
          <a:pPr algn="ctr" latinLnBrk="1"/>
          <a:r>
            <a:rPr lang="en-US" altLang="ko-KR" dirty="0"/>
            <a:t>SAMSUNG</a:t>
          </a:r>
          <a:r>
            <a:rPr lang="ko-KR" altLang="en-US" dirty="0"/>
            <a:t> 제품</a:t>
          </a:r>
        </a:p>
      </dgm:t>
    </dgm:pt>
    <dgm:pt modelId="{312E776E-FF22-4CE0-81AD-FCFAEE92EF02}" type="par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155EBC9D-7255-41B2-A8B7-2FB53DE44EBF}" type="sibTrans" cxnId="{41BC3485-2B5A-4FDC-BB0E-3649295BD516}">
      <dgm:prSet/>
      <dgm:spPr/>
      <dgm:t>
        <a:bodyPr/>
        <a:lstStyle/>
        <a:p>
          <a:pPr latinLnBrk="1"/>
          <a:endParaRPr lang="ko-KR" altLang="en-US"/>
        </a:p>
      </dgm:t>
    </dgm:pt>
    <dgm:pt modelId="{EED6F2BD-7844-470E-8169-B0A22A3FC1D5}" type="pres">
      <dgm:prSet presAssocID="{103BCFD8-37AF-4C9C-B18D-D4CE866094B5}" presName="linear" presStyleCnt="0">
        <dgm:presLayoutVars>
          <dgm:animLvl val="lvl"/>
          <dgm:resizeHandles val="exact"/>
        </dgm:presLayoutVars>
      </dgm:prSet>
      <dgm:spPr/>
    </dgm:pt>
    <dgm:pt modelId="{A58419C5-03AE-440C-8C96-91CFB2B60546}" type="pres">
      <dgm:prSet presAssocID="{651DBE5A-C985-451B-A8A7-01B7083103BD}" presName="parentText" presStyleLbl="node1" presStyleIdx="0" presStyleCnt="1" custScaleX="89427" custScaleY="52416" custLinFactNeighborX="937" custLinFactNeighborY="-48543">
        <dgm:presLayoutVars>
          <dgm:chMax val="0"/>
          <dgm:bulletEnabled val="1"/>
        </dgm:presLayoutVars>
      </dgm:prSet>
      <dgm:spPr/>
    </dgm:pt>
  </dgm:ptLst>
  <dgm:cxnLst>
    <dgm:cxn modelId="{41BC3485-2B5A-4FDC-BB0E-3649295BD516}" srcId="{103BCFD8-37AF-4C9C-B18D-D4CE866094B5}" destId="{651DBE5A-C985-451B-A8A7-01B7083103BD}" srcOrd="0" destOrd="0" parTransId="{312E776E-FF22-4CE0-81AD-FCFAEE92EF02}" sibTransId="{155EBC9D-7255-41B2-A8B7-2FB53DE44EBF}"/>
    <dgm:cxn modelId="{EA1B04A2-4247-4557-BE4D-36C9D2A1B000}" type="presOf" srcId="{651DBE5A-C985-451B-A8A7-01B7083103BD}" destId="{A58419C5-03AE-440C-8C96-91CFB2B60546}" srcOrd="0" destOrd="0" presId="urn:microsoft.com/office/officeart/2005/8/layout/vList2"/>
    <dgm:cxn modelId="{71ADEEB2-03E2-427F-9239-4CD6C48FD392}" type="presOf" srcId="{103BCFD8-37AF-4C9C-B18D-D4CE866094B5}" destId="{EED6F2BD-7844-470E-8169-B0A22A3FC1D5}" srcOrd="0" destOrd="0" presId="urn:microsoft.com/office/officeart/2005/8/layout/vList2"/>
    <dgm:cxn modelId="{F32AA025-E54D-4482-BE89-CC44043A5F21}" type="presParOf" srcId="{EED6F2BD-7844-470E-8169-B0A22A3FC1D5}" destId="{A58419C5-03AE-440C-8C96-91CFB2B605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51D38-6540-4B1E-9412-DB3CB6525BF0}">
      <dsp:nvSpPr>
        <dsp:cNvPr id="0" name=""/>
        <dsp:cNvSpPr/>
      </dsp:nvSpPr>
      <dsp:spPr>
        <a:xfrm>
          <a:off x="905490" y="290428"/>
          <a:ext cx="3753230" cy="3753230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베트남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 err="1"/>
            <a:t>푸토공장</a:t>
          </a:r>
          <a:r>
            <a:rPr lang="ko-KR" altLang="en-US" sz="1700" b="1" kern="1200" dirty="0"/>
            <a:t> </a:t>
          </a:r>
          <a:r>
            <a:rPr lang="en-US" altLang="ko-KR" sz="1700" b="1" kern="1200" dirty="0"/>
            <a:t>A</a:t>
          </a:r>
          <a:r>
            <a:rPr lang="ko-KR" altLang="en-US" sz="1700" b="1" kern="1200" dirty="0"/>
            <a:t>동</a:t>
          </a:r>
        </a:p>
      </dsp:txBody>
      <dsp:txXfrm>
        <a:off x="2883532" y="1085756"/>
        <a:ext cx="1340439" cy="1117033"/>
      </dsp:txXfrm>
    </dsp:sp>
    <dsp:sp modelId="{FF539E41-6DC3-47D1-88BA-62452BE5E05C}">
      <dsp:nvSpPr>
        <dsp:cNvPr id="0" name=""/>
        <dsp:cNvSpPr/>
      </dsp:nvSpPr>
      <dsp:spPr>
        <a:xfrm>
          <a:off x="828191" y="424472"/>
          <a:ext cx="3753230" cy="3753230"/>
        </a:xfrm>
        <a:prstGeom prst="pie">
          <a:avLst>
            <a:gd name="adj1" fmla="val 1800000"/>
            <a:gd name="adj2" fmla="val 9000000"/>
          </a:avLst>
        </a:prstGeom>
        <a:solidFill>
          <a:srgbClr val="8E7B6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베트남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 err="1"/>
            <a:t>푸토공장</a:t>
          </a:r>
          <a:r>
            <a:rPr lang="ko-KR" altLang="en-US" sz="1700" b="1" kern="1200" dirty="0"/>
            <a:t> </a:t>
          </a:r>
          <a:r>
            <a:rPr lang="en-US" altLang="ko-KR" sz="1700" b="1" kern="1200" dirty="0"/>
            <a:t>B</a:t>
          </a:r>
          <a:r>
            <a:rPr lang="ko-KR" altLang="en-US" sz="1700" b="1" kern="1200" dirty="0"/>
            <a:t>동</a:t>
          </a:r>
        </a:p>
      </dsp:txBody>
      <dsp:txXfrm>
        <a:off x="1721817" y="2859604"/>
        <a:ext cx="2010659" cy="982989"/>
      </dsp:txXfrm>
    </dsp:sp>
    <dsp:sp modelId="{EAA3A29B-40CA-4E07-8DF5-CF7A18C017B6}">
      <dsp:nvSpPr>
        <dsp:cNvPr id="0" name=""/>
        <dsp:cNvSpPr/>
      </dsp:nvSpPr>
      <dsp:spPr>
        <a:xfrm>
          <a:off x="750892" y="290428"/>
          <a:ext cx="3753230" cy="3753230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한국본사</a:t>
          </a:r>
          <a:endParaRPr lang="en-US" altLang="ko-KR" sz="2000" b="1" kern="1200" dirty="0"/>
        </a:p>
      </dsp:txBody>
      <dsp:txXfrm>
        <a:off x="1185642" y="1085756"/>
        <a:ext cx="1340439" cy="1117033"/>
      </dsp:txXfrm>
    </dsp:sp>
    <dsp:sp modelId="{7E614D16-0C21-4F6C-AB83-853506EC8025}">
      <dsp:nvSpPr>
        <dsp:cNvPr id="0" name=""/>
        <dsp:cNvSpPr/>
      </dsp:nvSpPr>
      <dsp:spPr>
        <a:xfrm>
          <a:off x="673457" y="58085"/>
          <a:ext cx="4217916" cy="421791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D2203-3B29-4523-96B7-0C48023CF4FF}">
      <dsp:nvSpPr>
        <dsp:cNvPr id="0" name=""/>
        <dsp:cNvSpPr/>
      </dsp:nvSpPr>
      <dsp:spPr>
        <a:xfrm>
          <a:off x="595848" y="191892"/>
          <a:ext cx="4217916" cy="421791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D2077-D1CE-470C-A82E-9F0896BF2D6D}">
      <dsp:nvSpPr>
        <dsp:cNvPr id="0" name=""/>
        <dsp:cNvSpPr/>
      </dsp:nvSpPr>
      <dsp:spPr>
        <a:xfrm>
          <a:off x="518240" y="58085"/>
          <a:ext cx="4217916" cy="421791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E304B-B8FA-4F38-8300-9C0ABE8ED184}">
      <dsp:nvSpPr>
        <dsp:cNvPr id="0" name=""/>
        <dsp:cNvSpPr/>
      </dsp:nvSpPr>
      <dsp:spPr>
        <a:xfrm>
          <a:off x="0" y="1095464"/>
          <a:ext cx="2739731" cy="2348274"/>
        </a:xfrm>
        <a:prstGeom prst="rect">
          <a:avLst/>
        </a:prstGeom>
        <a:blipFill rotWithShape="1">
          <a:blip xmlns:r="http://schemas.openxmlformats.org/officeDocument/2006/relationships" r:embed="rId1" cstate="print"/>
          <a:srcRect/>
          <a:stretch>
            <a:fillRect l="-3000" r="-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C3648-B21C-4B7B-A03A-0C1E295F2F60}">
      <dsp:nvSpPr>
        <dsp:cNvPr id="0" name=""/>
        <dsp:cNvSpPr/>
      </dsp:nvSpPr>
      <dsp:spPr>
        <a:xfrm>
          <a:off x="14" y="2738176"/>
          <a:ext cx="2739731" cy="56358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/>
            <a:t>IG-935</a:t>
          </a:r>
          <a:endParaRPr lang="ko-KR" altLang="en-US" sz="2900" kern="1200" dirty="0"/>
        </a:p>
      </dsp:txBody>
      <dsp:txXfrm>
        <a:off x="14" y="2738176"/>
        <a:ext cx="2739731" cy="563585"/>
      </dsp:txXfrm>
    </dsp:sp>
    <dsp:sp modelId="{C489E8CF-7BB7-4F20-94F8-38817D6D1465}">
      <dsp:nvSpPr>
        <dsp:cNvPr id="0" name=""/>
        <dsp:cNvSpPr/>
      </dsp:nvSpPr>
      <dsp:spPr>
        <a:xfrm>
          <a:off x="3019190" y="1094384"/>
          <a:ext cx="2739731" cy="2348274"/>
        </a:xfrm>
        <a:prstGeom prst="rect">
          <a:avLst/>
        </a:prstGeom>
        <a:blipFill rotWithShape="1">
          <a:blip xmlns:r="http://schemas.openxmlformats.org/officeDocument/2006/relationships" r:embed="rId2" cstate="print"/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2CB48-9489-4E29-8021-86BCAE888497}">
      <dsp:nvSpPr>
        <dsp:cNvPr id="0" name=""/>
        <dsp:cNvSpPr/>
      </dsp:nvSpPr>
      <dsp:spPr>
        <a:xfrm>
          <a:off x="3019190" y="2738176"/>
          <a:ext cx="2739731" cy="56358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/>
            <a:t>FRAME</a:t>
          </a:r>
          <a:endParaRPr lang="ko-KR" altLang="en-US" sz="2900" kern="1200" dirty="0"/>
        </a:p>
      </dsp:txBody>
      <dsp:txXfrm>
        <a:off x="3019190" y="2738176"/>
        <a:ext cx="2739731" cy="563585"/>
      </dsp:txXfrm>
    </dsp:sp>
    <dsp:sp modelId="{29C71593-E314-41B0-9200-761122F91C3B}">
      <dsp:nvSpPr>
        <dsp:cNvPr id="0" name=""/>
        <dsp:cNvSpPr/>
      </dsp:nvSpPr>
      <dsp:spPr>
        <a:xfrm>
          <a:off x="6063846" y="1085883"/>
          <a:ext cx="2739731" cy="2348274"/>
        </a:xfrm>
        <a:prstGeom prst="rect">
          <a:avLst/>
        </a:prstGeom>
        <a:blipFill rotWithShape="1">
          <a:blip xmlns:r="http://schemas.openxmlformats.org/officeDocument/2006/relationships" r:embed="rId3" cstate="print"/>
          <a:srcRect/>
          <a:stretch>
            <a:fillRect t="-11000" b="-1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C862F-ED08-4412-8337-910DEEACE41B}">
      <dsp:nvSpPr>
        <dsp:cNvPr id="0" name=""/>
        <dsp:cNvSpPr/>
      </dsp:nvSpPr>
      <dsp:spPr>
        <a:xfrm>
          <a:off x="6038366" y="2738176"/>
          <a:ext cx="2739731" cy="56358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/>
            <a:t>BUSHING</a:t>
          </a:r>
          <a:endParaRPr lang="ko-KR" altLang="en-US" sz="2900" kern="1200" dirty="0"/>
        </a:p>
      </dsp:txBody>
      <dsp:txXfrm>
        <a:off x="6038366" y="2738176"/>
        <a:ext cx="2739731" cy="563585"/>
      </dsp:txXfrm>
    </dsp:sp>
    <dsp:sp modelId="{C5328541-AEEA-4B96-B859-F8A6AC3A5EF7}">
      <dsp:nvSpPr>
        <dsp:cNvPr id="0" name=""/>
        <dsp:cNvSpPr/>
      </dsp:nvSpPr>
      <dsp:spPr>
        <a:xfrm>
          <a:off x="9057542" y="1094384"/>
          <a:ext cx="2739731" cy="2348274"/>
        </a:xfrm>
        <a:prstGeom prst="rect">
          <a:avLst/>
        </a:prstGeom>
        <a:blipFill rotWithShape="1">
          <a:blip xmlns:r="http://schemas.openxmlformats.org/officeDocument/2006/relationships" r:embed="rId4" cstate="print"/>
          <a:srcRect/>
          <a:stretch>
            <a:fillRect t="-10000" b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9F962-59D6-422A-B193-215F39854C8D}">
      <dsp:nvSpPr>
        <dsp:cNvPr id="0" name=""/>
        <dsp:cNvSpPr/>
      </dsp:nvSpPr>
      <dsp:spPr>
        <a:xfrm>
          <a:off x="9057542" y="2738176"/>
          <a:ext cx="2739731" cy="56358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/>
            <a:t>Housing Assy</a:t>
          </a:r>
          <a:endParaRPr lang="ko-KR" altLang="en-US" sz="2900" kern="1200" dirty="0"/>
        </a:p>
      </dsp:txBody>
      <dsp:txXfrm>
        <a:off x="9057542" y="2738176"/>
        <a:ext cx="2739731" cy="5635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419C5-03AE-440C-8C96-91CFB2B60546}">
      <dsp:nvSpPr>
        <dsp:cNvPr id="0" name=""/>
        <dsp:cNvSpPr/>
      </dsp:nvSpPr>
      <dsp:spPr>
        <a:xfrm>
          <a:off x="505846" y="1226034"/>
          <a:ext cx="7268626" cy="1040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/>
            <a:t>케이블 제품</a:t>
          </a:r>
        </a:p>
      </dsp:txBody>
      <dsp:txXfrm>
        <a:off x="556620" y="1276808"/>
        <a:ext cx="7167078" cy="9385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E304B-B8FA-4F38-8300-9C0ABE8ED184}">
      <dsp:nvSpPr>
        <dsp:cNvPr id="0" name=""/>
        <dsp:cNvSpPr/>
      </dsp:nvSpPr>
      <dsp:spPr>
        <a:xfrm>
          <a:off x="4823" y="1393031"/>
          <a:ext cx="3071459" cy="2632604"/>
        </a:xfrm>
        <a:prstGeom prst="rect">
          <a:avLst/>
        </a:prstGeom>
        <a:blipFill rotWithShape="1">
          <a:blip xmlns:r="http://schemas.openxmlformats.org/officeDocument/2006/relationships" r:embed="rId1" cstate="print"/>
          <a:srcRect/>
          <a:stretch>
            <a:fillRect l="-21000" r="-2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C3648-B21C-4B7B-A03A-0C1E295F2F60}">
      <dsp:nvSpPr>
        <dsp:cNvPr id="0" name=""/>
        <dsp:cNvSpPr/>
      </dsp:nvSpPr>
      <dsp:spPr>
        <a:xfrm>
          <a:off x="4823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데이터 케이블 </a:t>
          </a:r>
          <a:r>
            <a:rPr lang="en-US" altLang="ko-KR" sz="2400" kern="1200" dirty="0"/>
            <a:t>A</a:t>
          </a:r>
          <a:endParaRPr lang="ko-KR" altLang="en-US" sz="2400" kern="1200" dirty="0"/>
        </a:p>
      </dsp:txBody>
      <dsp:txXfrm>
        <a:off x="4823" y="3235854"/>
        <a:ext cx="3071459" cy="631825"/>
      </dsp:txXfrm>
    </dsp:sp>
    <dsp:sp modelId="{C489E8CF-7BB7-4F20-94F8-38817D6D1465}">
      <dsp:nvSpPr>
        <dsp:cNvPr id="0" name=""/>
        <dsp:cNvSpPr/>
      </dsp:nvSpPr>
      <dsp:spPr>
        <a:xfrm>
          <a:off x="3389562" y="1393031"/>
          <a:ext cx="3071459" cy="2632604"/>
        </a:xfrm>
        <a:prstGeom prst="rect">
          <a:avLst/>
        </a:prstGeom>
        <a:blipFill rotWithShape="1">
          <a:blip xmlns:r="http://schemas.openxmlformats.org/officeDocument/2006/relationships" r:embed="rId2" cstate="print"/>
          <a:srcRect/>
          <a:stretch>
            <a:fillRect l="-19000" r="-1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2CB48-9489-4E29-8021-86BCAE888497}">
      <dsp:nvSpPr>
        <dsp:cNvPr id="0" name=""/>
        <dsp:cNvSpPr/>
      </dsp:nvSpPr>
      <dsp:spPr>
        <a:xfrm>
          <a:off x="3389562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데이터 케이블 </a:t>
          </a:r>
          <a:r>
            <a:rPr lang="en-US" altLang="ko-KR" sz="2400" kern="1200" dirty="0"/>
            <a:t>B</a:t>
          </a:r>
          <a:endParaRPr lang="ko-KR" altLang="en-US" sz="2400" kern="1200" dirty="0"/>
        </a:p>
      </dsp:txBody>
      <dsp:txXfrm>
        <a:off x="3389562" y="3235854"/>
        <a:ext cx="3071459" cy="631825"/>
      </dsp:txXfrm>
    </dsp:sp>
    <dsp:sp modelId="{29C71593-E314-41B0-9200-761122F91C3B}">
      <dsp:nvSpPr>
        <dsp:cNvPr id="0" name=""/>
        <dsp:cNvSpPr/>
      </dsp:nvSpPr>
      <dsp:spPr>
        <a:xfrm>
          <a:off x="6779125" y="1383501"/>
          <a:ext cx="3071459" cy="2632604"/>
        </a:xfrm>
        <a:prstGeom prst="rect">
          <a:avLst/>
        </a:prstGeom>
        <a:blipFill rotWithShape="1">
          <a:blip xmlns:r="http://schemas.openxmlformats.org/officeDocument/2006/relationships" r:embed="rId3" cstate="print"/>
          <a:srcRect/>
          <a:stretch>
            <a:fillRect l="-17000" r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C862F-ED08-4412-8337-910DEEACE41B}">
      <dsp:nvSpPr>
        <dsp:cNvPr id="0" name=""/>
        <dsp:cNvSpPr/>
      </dsp:nvSpPr>
      <dsp:spPr>
        <a:xfrm>
          <a:off x="6774302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 err="1"/>
            <a:t>하네스</a:t>
          </a:r>
          <a:r>
            <a:rPr lang="ko-KR" altLang="en-US" sz="2400" kern="1200" dirty="0"/>
            <a:t> 케이블</a:t>
          </a:r>
        </a:p>
      </dsp:txBody>
      <dsp:txXfrm>
        <a:off x="6774302" y="3235854"/>
        <a:ext cx="3071459" cy="63182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E304B-B8FA-4F38-8300-9C0ABE8ED184}">
      <dsp:nvSpPr>
        <dsp:cNvPr id="0" name=""/>
        <dsp:cNvSpPr/>
      </dsp:nvSpPr>
      <dsp:spPr>
        <a:xfrm>
          <a:off x="4823" y="1393031"/>
          <a:ext cx="3071459" cy="2632604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/>
          <a:stretch>
            <a:fillRect l="-2744" t="8976" r="-2744" b="8976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C3648-B21C-4B7B-A03A-0C1E295F2F60}">
      <dsp:nvSpPr>
        <dsp:cNvPr id="0" name=""/>
        <dsp:cNvSpPr/>
      </dsp:nvSpPr>
      <dsp:spPr>
        <a:xfrm>
          <a:off x="4823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하이패스 </a:t>
          </a:r>
          <a:r>
            <a:rPr lang="ko-KR" altLang="en-US" sz="2400" kern="1200" dirty="0" err="1"/>
            <a:t>하네스</a:t>
          </a:r>
          <a:r>
            <a:rPr lang="ko-KR" altLang="en-US" sz="2400" kern="1200" dirty="0"/>
            <a:t> 코드</a:t>
          </a:r>
        </a:p>
      </dsp:txBody>
      <dsp:txXfrm>
        <a:off x="4823" y="3235854"/>
        <a:ext cx="3071459" cy="631825"/>
      </dsp:txXfrm>
    </dsp:sp>
    <dsp:sp modelId="{C489E8CF-7BB7-4F20-94F8-38817D6D1465}">
      <dsp:nvSpPr>
        <dsp:cNvPr id="0" name=""/>
        <dsp:cNvSpPr/>
      </dsp:nvSpPr>
      <dsp:spPr>
        <a:xfrm>
          <a:off x="3389562" y="1393031"/>
          <a:ext cx="3071459" cy="2632604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rcRect/>
          <a:stretch>
            <a:fillRect l="-2744" t="8976" r="-2744" b="8976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2CB48-9489-4E29-8021-86BCAE888497}">
      <dsp:nvSpPr>
        <dsp:cNvPr id="0" name=""/>
        <dsp:cNvSpPr/>
      </dsp:nvSpPr>
      <dsp:spPr>
        <a:xfrm>
          <a:off x="3389562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노트북 </a:t>
          </a:r>
          <a:r>
            <a:rPr lang="ko-KR" altLang="en-US" sz="2400" kern="1200" dirty="0" err="1"/>
            <a:t>하네스</a:t>
          </a:r>
          <a:r>
            <a:rPr lang="ko-KR" altLang="en-US" sz="2400" kern="1200" dirty="0"/>
            <a:t> 코드</a:t>
          </a:r>
        </a:p>
      </dsp:txBody>
      <dsp:txXfrm>
        <a:off x="3389562" y="3235854"/>
        <a:ext cx="3071459" cy="631825"/>
      </dsp:txXfrm>
    </dsp:sp>
    <dsp:sp modelId="{29C71593-E314-41B0-9200-761122F91C3B}">
      <dsp:nvSpPr>
        <dsp:cNvPr id="0" name=""/>
        <dsp:cNvSpPr/>
      </dsp:nvSpPr>
      <dsp:spPr>
        <a:xfrm>
          <a:off x="6779125" y="1383501"/>
          <a:ext cx="3071459" cy="2632604"/>
        </a:xfrm>
        <a:prstGeom prst="rect">
          <a:avLst/>
        </a:prstGeom>
        <a:blipFill dpi="0" rotWithShape="1">
          <a:blip xmlns:r="http://schemas.openxmlformats.org/officeDocument/2006/relationships" r:embed="rId5" cstate="print"/>
          <a:srcRect/>
          <a:stretch>
            <a:fillRect l="-2744" t="8976" r="-2744" b="8976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C862F-ED08-4412-8337-910DEEACE41B}">
      <dsp:nvSpPr>
        <dsp:cNvPr id="0" name=""/>
        <dsp:cNvSpPr/>
      </dsp:nvSpPr>
      <dsp:spPr>
        <a:xfrm>
          <a:off x="6774302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TV</a:t>
          </a:r>
          <a:r>
            <a:rPr lang="ko-KR" altLang="en-US" sz="2400" kern="1200" dirty="0"/>
            <a:t>용 </a:t>
          </a:r>
          <a:r>
            <a:rPr lang="ko-KR" altLang="en-US" sz="2400" kern="1200" dirty="0" err="1"/>
            <a:t>하네스</a:t>
          </a:r>
          <a:r>
            <a:rPr lang="ko-KR" altLang="en-US" sz="2400" kern="1200" dirty="0"/>
            <a:t> 코드</a:t>
          </a:r>
        </a:p>
      </dsp:txBody>
      <dsp:txXfrm>
        <a:off x="6774302" y="3235854"/>
        <a:ext cx="3071459" cy="6318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419C5-03AE-440C-8C96-91CFB2B60546}">
      <dsp:nvSpPr>
        <dsp:cNvPr id="0" name=""/>
        <dsp:cNvSpPr/>
      </dsp:nvSpPr>
      <dsp:spPr>
        <a:xfrm>
          <a:off x="505846" y="1226034"/>
          <a:ext cx="7268626" cy="1040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 err="1"/>
            <a:t>하네스</a:t>
          </a:r>
          <a:r>
            <a:rPr lang="ko-KR" altLang="en-US" sz="3300" kern="1200" dirty="0"/>
            <a:t> 코드 제품</a:t>
          </a:r>
        </a:p>
      </dsp:txBody>
      <dsp:txXfrm>
        <a:off x="556620" y="1276808"/>
        <a:ext cx="7167078" cy="9385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419C5-03AE-440C-8C96-91CFB2B60546}">
      <dsp:nvSpPr>
        <dsp:cNvPr id="0" name=""/>
        <dsp:cNvSpPr/>
      </dsp:nvSpPr>
      <dsp:spPr>
        <a:xfrm>
          <a:off x="505846" y="1226034"/>
          <a:ext cx="7268626" cy="1040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/>
            <a:t>차단기 제품</a:t>
          </a:r>
        </a:p>
      </dsp:txBody>
      <dsp:txXfrm>
        <a:off x="556620" y="1276808"/>
        <a:ext cx="7167078" cy="9385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E304B-B8FA-4F38-8300-9C0ABE8ED184}">
      <dsp:nvSpPr>
        <dsp:cNvPr id="0" name=""/>
        <dsp:cNvSpPr/>
      </dsp:nvSpPr>
      <dsp:spPr>
        <a:xfrm>
          <a:off x="4823" y="1393031"/>
          <a:ext cx="3071459" cy="2632604"/>
        </a:xfrm>
        <a:prstGeom prst="rect">
          <a:avLst/>
        </a:prstGeom>
        <a:blipFill rotWithShape="1">
          <a:blip xmlns:r="http://schemas.openxmlformats.org/officeDocument/2006/relationships" r:embed="rId1" cstate="print"/>
          <a:srcRect/>
          <a:stretch>
            <a:fillRect t="-14000" b="-1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C3648-B21C-4B7B-A03A-0C1E295F2F60}">
      <dsp:nvSpPr>
        <dsp:cNvPr id="0" name=""/>
        <dsp:cNvSpPr/>
      </dsp:nvSpPr>
      <dsp:spPr>
        <a:xfrm>
          <a:off x="4823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차단기 완제품</a:t>
          </a:r>
        </a:p>
      </dsp:txBody>
      <dsp:txXfrm>
        <a:off x="4823" y="3235854"/>
        <a:ext cx="3071459" cy="631825"/>
      </dsp:txXfrm>
    </dsp:sp>
    <dsp:sp modelId="{C489E8CF-7BB7-4F20-94F8-38817D6D1465}">
      <dsp:nvSpPr>
        <dsp:cNvPr id="0" name=""/>
        <dsp:cNvSpPr/>
      </dsp:nvSpPr>
      <dsp:spPr>
        <a:xfrm>
          <a:off x="3389562" y="1393031"/>
          <a:ext cx="3071459" cy="2632604"/>
        </a:xfrm>
        <a:prstGeom prst="rect">
          <a:avLst/>
        </a:prstGeom>
        <a:blipFill rotWithShape="1">
          <a:blip xmlns:r="http://schemas.openxmlformats.org/officeDocument/2006/relationships" r:embed="rId2" cstate="print"/>
          <a:srcRect/>
          <a:stretch>
            <a:fillRect l="-18000" r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2CB48-9489-4E29-8021-86BCAE888497}">
      <dsp:nvSpPr>
        <dsp:cNvPr id="0" name=""/>
        <dsp:cNvSpPr/>
      </dsp:nvSpPr>
      <dsp:spPr>
        <a:xfrm>
          <a:off x="3389562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차단기 부품</a:t>
          </a:r>
        </a:p>
      </dsp:txBody>
      <dsp:txXfrm>
        <a:off x="3389562" y="3235854"/>
        <a:ext cx="3071459" cy="631825"/>
      </dsp:txXfrm>
    </dsp:sp>
    <dsp:sp modelId="{29C71593-E314-41B0-9200-761122F91C3B}">
      <dsp:nvSpPr>
        <dsp:cNvPr id="0" name=""/>
        <dsp:cNvSpPr/>
      </dsp:nvSpPr>
      <dsp:spPr>
        <a:xfrm>
          <a:off x="6779125" y="1383501"/>
          <a:ext cx="3071459" cy="2632604"/>
        </a:xfrm>
        <a:prstGeom prst="rect">
          <a:avLst/>
        </a:prstGeom>
        <a:blipFill rotWithShape="1">
          <a:blip xmlns:r="http://schemas.openxmlformats.org/officeDocument/2006/relationships" r:embed="rId3" cstate="print"/>
          <a:srcRect/>
          <a:stretch>
            <a:fillRect t="-12000" b="-1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C862F-ED08-4412-8337-910DEEACE41B}">
      <dsp:nvSpPr>
        <dsp:cNvPr id="0" name=""/>
        <dsp:cNvSpPr/>
      </dsp:nvSpPr>
      <dsp:spPr>
        <a:xfrm>
          <a:off x="6774302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차단기 </a:t>
          </a:r>
          <a:r>
            <a:rPr lang="ko-KR" altLang="en-US" sz="2400" kern="1200" dirty="0" err="1"/>
            <a:t>하축</a:t>
          </a:r>
          <a:endParaRPr lang="ko-KR" altLang="en-US" sz="2400" kern="1200" dirty="0"/>
        </a:p>
      </dsp:txBody>
      <dsp:txXfrm>
        <a:off x="6774302" y="3235854"/>
        <a:ext cx="3071459" cy="6318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B27BD-A56F-4B25-945D-4607DA27A388}">
      <dsp:nvSpPr>
        <dsp:cNvPr id="0" name=""/>
        <dsp:cNvSpPr/>
      </dsp:nvSpPr>
      <dsp:spPr>
        <a:xfrm>
          <a:off x="803" y="2225"/>
          <a:ext cx="6998099" cy="1434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/>
            <a:t>지속적인 신규개발 및 사업다각화</a:t>
          </a:r>
        </a:p>
      </dsp:txBody>
      <dsp:txXfrm>
        <a:off x="42825" y="44247"/>
        <a:ext cx="6914055" cy="1350684"/>
      </dsp:txXfrm>
    </dsp:sp>
    <dsp:sp modelId="{153903F8-FEFE-415A-96A3-7976E7F4019C}">
      <dsp:nvSpPr>
        <dsp:cNvPr id="0" name=""/>
        <dsp:cNvSpPr/>
      </dsp:nvSpPr>
      <dsp:spPr>
        <a:xfrm>
          <a:off x="803" y="1560406"/>
          <a:ext cx="4571375" cy="1434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안정된 재무구조</a:t>
          </a:r>
        </a:p>
      </dsp:txBody>
      <dsp:txXfrm>
        <a:off x="42825" y="1602428"/>
        <a:ext cx="4487331" cy="1350684"/>
      </dsp:txXfrm>
    </dsp:sp>
    <dsp:sp modelId="{189A04EB-C965-48D7-B71E-E30F0C2C7164}">
      <dsp:nvSpPr>
        <dsp:cNvPr id="0" name=""/>
        <dsp:cNvSpPr/>
      </dsp:nvSpPr>
      <dsp:spPr>
        <a:xfrm>
          <a:off x="803" y="3118586"/>
          <a:ext cx="2238675" cy="1434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차별화된 기술력</a:t>
          </a:r>
          <a:endParaRPr lang="en-US" altLang="ko-KR" sz="2100" kern="1200" dirty="0"/>
        </a:p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원가절감시스템</a:t>
          </a:r>
        </a:p>
      </dsp:txBody>
      <dsp:txXfrm>
        <a:off x="42825" y="3160608"/>
        <a:ext cx="2154631" cy="1350684"/>
      </dsp:txXfrm>
    </dsp:sp>
    <dsp:sp modelId="{0E97BFB0-B2FF-49FB-B56B-977C2973FBB2}">
      <dsp:nvSpPr>
        <dsp:cNvPr id="0" name=""/>
        <dsp:cNvSpPr/>
      </dsp:nvSpPr>
      <dsp:spPr>
        <a:xfrm>
          <a:off x="2333503" y="3118586"/>
          <a:ext cx="2238675" cy="1434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친화경</a:t>
          </a:r>
          <a:endParaRPr lang="en-US" altLang="ko-KR" sz="2100" kern="1200" dirty="0"/>
        </a:p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제품</a:t>
          </a:r>
        </a:p>
      </dsp:txBody>
      <dsp:txXfrm>
        <a:off x="2375525" y="3160608"/>
        <a:ext cx="2154631" cy="1350684"/>
      </dsp:txXfrm>
    </dsp:sp>
    <dsp:sp modelId="{DE17F835-5E4B-4881-A1EC-E4DD473587CA}">
      <dsp:nvSpPr>
        <dsp:cNvPr id="0" name=""/>
        <dsp:cNvSpPr/>
      </dsp:nvSpPr>
      <dsp:spPr>
        <a:xfrm>
          <a:off x="4760227" y="1560406"/>
          <a:ext cx="2238675" cy="1434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최고의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품질</a:t>
          </a:r>
        </a:p>
      </dsp:txBody>
      <dsp:txXfrm>
        <a:off x="4802249" y="1602428"/>
        <a:ext cx="2154631" cy="1350684"/>
      </dsp:txXfrm>
    </dsp:sp>
    <dsp:sp modelId="{665C1F68-C9C2-4104-BBDD-BF1BD5B12025}">
      <dsp:nvSpPr>
        <dsp:cNvPr id="0" name=""/>
        <dsp:cNvSpPr/>
      </dsp:nvSpPr>
      <dsp:spPr>
        <a:xfrm>
          <a:off x="4760227" y="3118586"/>
          <a:ext cx="2238675" cy="1434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철저한</a:t>
          </a:r>
          <a:endParaRPr lang="en-US" altLang="ko-KR" sz="2100" kern="1200" dirty="0"/>
        </a:p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사후관리</a:t>
          </a:r>
        </a:p>
      </dsp:txBody>
      <dsp:txXfrm>
        <a:off x="4802249" y="3160608"/>
        <a:ext cx="2154631" cy="13506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21D61-6CA2-41B3-970B-1DE94440DB65}">
      <dsp:nvSpPr>
        <dsp:cNvPr id="0" name=""/>
        <dsp:cNvSpPr/>
      </dsp:nvSpPr>
      <dsp:spPr>
        <a:xfrm>
          <a:off x="3633064" y="2993152"/>
          <a:ext cx="2174437" cy="140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모니터링 및 측정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부적합제품 관리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데이터 분석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협력사 지속관리</a:t>
          </a:r>
        </a:p>
      </dsp:txBody>
      <dsp:txXfrm>
        <a:off x="4316336" y="3376229"/>
        <a:ext cx="1460224" cy="994524"/>
      </dsp:txXfrm>
    </dsp:sp>
    <dsp:sp modelId="{DAC75742-B445-4AD4-B543-626D4BBAD910}">
      <dsp:nvSpPr>
        <dsp:cNvPr id="0" name=""/>
        <dsp:cNvSpPr/>
      </dsp:nvSpPr>
      <dsp:spPr>
        <a:xfrm>
          <a:off x="85298" y="2993152"/>
          <a:ext cx="2174437" cy="140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고객관련 프로세스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설계 및 개발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구매 </a:t>
          </a:r>
          <a:r>
            <a:rPr lang="en-US" altLang="ko-KR" sz="1000" kern="1200" dirty="0"/>
            <a:t>/ </a:t>
          </a:r>
          <a:r>
            <a:rPr lang="ko-KR" altLang="en-US" sz="1000" kern="1200" dirty="0"/>
            <a:t>생산 </a:t>
          </a:r>
          <a:r>
            <a:rPr lang="en-US" altLang="ko-KR" sz="1000" kern="1200" dirty="0"/>
            <a:t>/ </a:t>
          </a:r>
          <a:r>
            <a:rPr lang="ko-KR" altLang="en-US" sz="1000" kern="1200" dirty="0"/>
            <a:t>서비스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식별 및 추적</a:t>
          </a:r>
        </a:p>
      </dsp:txBody>
      <dsp:txXfrm>
        <a:off x="116239" y="3376229"/>
        <a:ext cx="1460224" cy="994524"/>
      </dsp:txXfrm>
    </dsp:sp>
    <dsp:sp modelId="{2201057F-11E2-4534-BFA6-C16DBA48852E}">
      <dsp:nvSpPr>
        <dsp:cNvPr id="0" name=""/>
        <dsp:cNvSpPr/>
      </dsp:nvSpPr>
      <dsp:spPr>
        <a:xfrm>
          <a:off x="3633064" y="0"/>
          <a:ext cx="2174437" cy="140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현장개요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품질방침</a:t>
          </a:r>
          <a:r>
            <a:rPr lang="en-US" altLang="ko-KR" sz="1000" kern="1200" dirty="0"/>
            <a:t>/</a:t>
          </a:r>
          <a:r>
            <a:rPr lang="ko-KR" altLang="en-US" sz="1000" kern="1200" dirty="0"/>
            <a:t>목표관리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업무분장</a:t>
          </a:r>
        </a:p>
      </dsp:txBody>
      <dsp:txXfrm>
        <a:off x="4316336" y="30941"/>
        <a:ext cx="1460224" cy="994524"/>
      </dsp:txXfrm>
    </dsp:sp>
    <dsp:sp modelId="{DA86640C-B0E3-4809-9865-EA7DA0749711}">
      <dsp:nvSpPr>
        <dsp:cNvPr id="0" name=""/>
        <dsp:cNvSpPr/>
      </dsp:nvSpPr>
      <dsp:spPr>
        <a:xfrm>
          <a:off x="85298" y="0"/>
          <a:ext cx="2174437" cy="140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품질관리지원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품질교육</a:t>
          </a:r>
        </a:p>
      </dsp:txBody>
      <dsp:txXfrm>
        <a:off x="116239" y="30941"/>
        <a:ext cx="1460224" cy="994524"/>
      </dsp:txXfrm>
    </dsp:sp>
    <dsp:sp modelId="{EA08398B-98DE-47B9-AB2B-133EA0DAF284}">
      <dsp:nvSpPr>
        <dsp:cNvPr id="0" name=""/>
        <dsp:cNvSpPr/>
      </dsp:nvSpPr>
      <dsp:spPr>
        <a:xfrm>
          <a:off x="996449" y="250896"/>
          <a:ext cx="1905933" cy="1905933"/>
        </a:xfrm>
        <a:prstGeom prst="pieWedg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자원관리</a:t>
          </a:r>
        </a:p>
      </dsp:txBody>
      <dsp:txXfrm>
        <a:off x="1554684" y="809131"/>
        <a:ext cx="1347698" cy="1347698"/>
      </dsp:txXfrm>
    </dsp:sp>
    <dsp:sp modelId="{CC002826-6F9E-4774-955A-1275C661FBD3}">
      <dsp:nvSpPr>
        <dsp:cNvPr id="0" name=""/>
        <dsp:cNvSpPr/>
      </dsp:nvSpPr>
      <dsp:spPr>
        <a:xfrm rot="5400000">
          <a:off x="2990416" y="250896"/>
          <a:ext cx="1905933" cy="1905933"/>
        </a:xfrm>
        <a:prstGeom prst="pieWedg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경영책임</a:t>
          </a:r>
        </a:p>
      </dsp:txBody>
      <dsp:txXfrm rot="-5400000">
        <a:off x="2990416" y="809131"/>
        <a:ext cx="1347698" cy="1347698"/>
      </dsp:txXfrm>
    </dsp:sp>
    <dsp:sp modelId="{1832C547-8148-4E31-B92E-1F824049F27E}">
      <dsp:nvSpPr>
        <dsp:cNvPr id="0" name=""/>
        <dsp:cNvSpPr/>
      </dsp:nvSpPr>
      <dsp:spPr>
        <a:xfrm rot="10800000">
          <a:off x="2990416" y="2244864"/>
          <a:ext cx="1905933" cy="1905933"/>
        </a:xfrm>
        <a:prstGeom prst="pieWedg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측정분석 및 개선</a:t>
          </a:r>
        </a:p>
      </dsp:txBody>
      <dsp:txXfrm rot="10800000">
        <a:off x="2990416" y="2244864"/>
        <a:ext cx="1347698" cy="1347698"/>
      </dsp:txXfrm>
    </dsp:sp>
    <dsp:sp modelId="{9C732E87-BD78-4F1B-B3D9-92DE8816A79E}">
      <dsp:nvSpPr>
        <dsp:cNvPr id="0" name=""/>
        <dsp:cNvSpPr/>
      </dsp:nvSpPr>
      <dsp:spPr>
        <a:xfrm rot="16200000">
          <a:off x="996449" y="2244864"/>
          <a:ext cx="1905933" cy="1905933"/>
        </a:xfrm>
        <a:prstGeom prst="pieWedge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제품실현</a:t>
          </a:r>
        </a:p>
      </dsp:txBody>
      <dsp:txXfrm rot="5400000">
        <a:off x="1554684" y="2244864"/>
        <a:ext cx="1347698" cy="1347698"/>
      </dsp:txXfrm>
    </dsp:sp>
    <dsp:sp modelId="{6B88BBB4-5FAA-4AD8-8A36-8747FC6D670B}">
      <dsp:nvSpPr>
        <dsp:cNvPr id="0" name=""/>
        <dsp:cNvSpPr/>
      </dsp:nvSpPr>
      <dsp:spPr>
        <a:xfrm>
          <a:off x="2617373" y="1804694"/>
          <a:ext cx="658053" cy="5722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BC22F-E94D-402F-9D45-C27B26E71177}">
      <dsp:nvSpPr>
        <dsp:cNvPr id="0" name=""/>
        <dsp:cNvSpPr/>
      </dsp:nvSpPr>
      <dsp:spPr>
        <a:xfrm rot="10800000">
          <a:off x="2617373" y="2024779"/>
          <a:ext cx="658053" cy="5722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49ABA-7E84-4F62-ABD2-BB12E564273D}">
      <dsp:nvSpPr>
        <dsp:cNvPr id="0" name=""/>
        <dsp:cNvSpPr/>
      </dsp:nvSpPr>
      <dsp:spPr>
        <a:xfrm>
          <a:off x="-5827225" y="-892034"/>
          <a:ext cx="6938918" cy="6938918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3A892-5760-43DF-9C05-1746095FC6FF}">
      <dsp:nvSpPr>
        <dsp:cNvPr id="0" name=""/>
        <dsp:cNvSpPr/>
      </dsp:nvSpPr>
      <dsp:spPr>
        <a:xfrm>
          <a:off x="715493" y="515485"/>
          <a:ext cx="6195092" cy="1030970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8332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인원</a:t>
          </a:r>
          <a:r>
            <a:rPr lang="en-US" altLang="ko-KR" sz="1200" b="1" kern="1200" dirty="0"/>
            <a:t>:</a:t>
          </a:r>
          <a:r>
            <a:rPr lang="ko-KR" altLang="en-US" sz="1200" b="1" kern="1200" dirty="0"/>
            <a:t> </a:t>
          </a:r>
          <a:r>
            <a:rPr lang="en-US" altLang="ko-KR" sz="1200" b="1" kern="1200" dirty="0"/>
            <a:t>5</a:t>
          </a:r>
          <a:r>
            <a:rPr lang="ko-KR" altLang="en-US" sz="1200" b="1" kern="1200" dirty="0"/>
            <a:t>명 </a:t>
          </a:r>
          <a:r>
            <a:rPr lang="en-US" altLang="ko-KR" sz="1200" b="1" kern="1200" dirty="0"/>
            <a:t>(2018</a:t>
          </a:r>
          <a:r>
            <a:rPr lang="ko-KR" altLang="en-US" sz="1200" b="1" kern="1200" dirty="0"/>
            <a:t>기준</a:t>
          </a:r>
          <a:r>
            <a:rPr lang="en-US" altLang="ko-KR" sz="1200" b="1" kern="1200" dirty="0"/>
            <a:t>)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주 무역 업무 </a:t>
          </a:r>
          <a:r>
            <a:rPr lang="en-US" altLang="ko-KR" sz="1200" b="1" kern="1200" dirty="0"/>
            <a:t>: </a:t>
          </a:r>
          <a:r>
            <a:rPr lang="ko-KR" altLang="en-US" sz="1200" b="1" kern="1200" dirty="0"/>
            <a:t>자재 및 기타 원자재</a:t>
          </a:r>
          <a:endParaRPr lang="en-US" altLang="ko-KR" sz="1200" b="1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주 고객 </a:t>
          </a:r>
          <a:r>
            <a:rPr lang="en-US" altLang="ko-KR" sz="1200" b="1" kern="1200" dirty="0"/>
            <a:t>: </a:t>
          </a:r>
          <a:r>
            <a:rPr lang="en-US" altLang="ko-KR" sz="1200" b="1" kern="1200" dirty="0" err="1"/>
            <a:t>ESTec</a:t>
          </a:r>
          <a:r>
            <a:rPr lang="en-US" altLang="ko-KR" sz="1200" b="1" kern="1200" dirty="0"/>
            <a:t> , </a:t>
          </a:r>
          <a:r>
            <a:rPr lang="ko-KR" altLang="en-US" sz="1200" b="1" kern="1200" dirty="0"/>
            <a:t>태인 </a:t>
          </a:r>
          <a:r>
            <a:rPr lang="en-US" altLang="ko-KR" sz="1200" b="1" kern="1200" dirty="0"/>
            <a:t>, SONY</a:t>
          </a:r>
          <a:endParaRPr lang="ko-KR" altLang="en-US" sz="1200" b="1" kern="1200" dirty="0"/>
        </a:p>
      </dsp:txBody>
      <dsp:txXfrm>
        <a:off x="715493" y="515485"/>
        <a:ext cx="6195092" cy="1030970"/>
      </dsp:txXfrm>
    </dsp:sp>
    <dsp:sp modelId="{2480B19E-2907-4F3F-A94E-5E5D6393201F}">
      <dsp:nvSpPr>
        <dsp:cNvPr id="0" name=""/>
        <dsp:cNvSpPr/>
      </dsp:nvSpPr>
      <dsp:spPr>
        <a:xfrm>
          <a:off x="71136" y="386613"/>
          <a:ext cx="1288712" cy="1288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4184C-93BC-4A9C-B48E-73EEB736007B}">
      <dsp:nvSpPr>
        <dsp:cNvPr id="0" name=""/>
        <dsp:cNvSpPr/>
      </dsp:nvSpPr>
      <dsp:spPr>
        <a:xfrm>
          <a:off x="1090250" y="2061940"/>
          <a:ext cx="5820335" cy="1030970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8332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A</a:t>
          </a:r>
          <a:r>
            <a:rPr lang="ko-KR" altLang="en-US" sz="1200" b="1" kern="1200" dirty="0"/>
            <a:t>동 공장부지 </a:t>
          </a:r>
          <a:r>
            <a:rPr lang="en-US" altLang="ko-KR" sz="1200" b="1" kern="1200" dirty="0"/>
            <a:t>:  4,000m2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인원 </a:t>
          </a:r>
          <a:r>
            <a:rPr lang="en-US" altLang="ko-KR" sz="1200" b="1" kern="1200" dirty="0"/>
            <a:t>: 700</a:t>
          </a:r>
          <a:r>
            <a:rPr lang="ko-KR" altLang="en-US" sz="1200" b="1" kern="1200" dirty="0"/>
            <a:t>명 </a:t>
          </a:r>
          <a:r>
            <a:rPr lang="en-US" altLang="ko-KR" sz="1200" b="1" kern="1200" dirty="0"/>
            <a:t>(2018</a:t>
          </a:r>
          <a:r>
            <a:rPr lang="ko-KR" altLang="en-US" sz="1200" b="1" kern="1200" dirty="0"/>
            <a:t>기준</a:t>
          </a:r>
          <a:r>
            <a:rPr lang="en-US" altLang="ko-KR" sz="1200" b="1" kern="1200" dirty="0"/>
            <a:t>)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생산능력 </a:t>
          </a:r>
          <a:r>
            <a:rPr lang="en-US" altLang="ko-KR" sz="1200" b="1" kern="1200" dirty="0"/>
            <a:t>: Harness </a:t>
          </a:r>
          <a:r>
            <a:rPr lang="ko-KR" altLang="en-US" sz="1200" b="1" kern="1200" dirty="0"/>
            <a:t>생산 </a:t>
          </a:r>
          <a:r>
            <a:rPr lang="en-US" altLang="ko-KR" sz="1200" b="1" kern="1200" dirty="0"/>
            <a:t>/ </a:t>
          </a:r>
          <a:r>
            <a:rPr lang="ko-KR" altLang="en-US" sz="1200" b="1" kern="1200" dirty="0"/>
            <a:t>월 </a:t>
          </a:r>
          <a:r>
            <a:rPr lang="en-US" altLang="ko-KR" sz="1200" b="1" kern="1200" dirty="0"/>
            <a:t>300</a:t>
          </a:r>
          <a:r>
            <a:rPr lang="ko-KR" altLang="en-US" sz="1200" b="1" kern="1200" dirty="0"/>
            <a:t>만개 생산 가능</a:t>
          </a:r>
        </a:p>
      </dsp:txBody>
      <dsp:txXfrm>
        <a:off x="1090250" y="2061940"/>
        <a:ext cx="5820335" cy="1030970"/>
      </dsp:txXfrm>
    </dsp:sp>
    <dsp:sp modelId="{3D0E6933-9FA4-4D38-8922-8E92D2B6A345}">
      <dsp:nvSpPr>
        <dsp:cNvPr id="0" name=""/>
        <dsp:cNvSpPr/>
      </dsp:nvSpPr>
      <dsp:spPr>
        <a:xfrm>
          <a:off x="445894" y="1933068"/>
          <a:ext cx="1288712" cy="1288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362BA-446F-46C0-BD01-7618A0F9F31F}">
      <dsp:nvSpPr>
        <dsp:cNvPr id="0" name=""/>
        <dsp:cNvSpPr/>
      </dsp:nvSpPr>
      <dsp:spPr>
        <a:xfrm>
          <a:off x="715493" y="3608395"/>
          <a:ext cx="6195092" cy="1030970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8332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완공 </a:t>
          </a:r>
          <a:r>
            <a:rPr lang="en-US" altLang="ko-KR" sz="1200" b="1" kern="1200" dirty="0"/>
            <a:t>: 2017</a:t>
          </a:r>
          <a:r>
            <a:rPr lang="ko-KR" altLang="en-US" sz="1200" b="1" kern="1200" dirty="0"/>
            <a:t>년 </a:t>
          </a:r>
          <a:r>
            <a:rPr lang="en-US" altLang="ko-KR" sz="1200" b="1" kern="1200" dirty="0"/>
            <a:t>10</a:t>
          </a:r>
          <a:r>
            <a:rPr lang="ko-KR" altLang="en-US" sz="1200" b="1" kern="1200" dirty="0"/>
            <a:t>월 </a:t>
          </a:r>
          <a:r>
            <a:rPr lang="en-US" altLang="ko-KR" sz="1200" b="1" kern="1200" dirty="0"/>
            <a:t>31</a:t>
          </a:r>
          <a:r>
            <a:rPr lang="ko-KR" altLang="en-US" sz="1200" b="1" kern="1200" dirty="0"/>
            <a:t>일</a:t>
          </a:r>
          <a:endParaRPr lang="en-US" altLang="ko-KR" sz="1200" b="1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B</a:t>
          </a:r>
          <a:r>
            <a:rPr lang="ko-KR" altLang="en-US" sz="1200" b="1" kern="1200" dirty="0"/>
            <a:t>동 공장부지 </a:t>
          </a:r>
          <a:r>
            <a:rPr lang="en-US" altLang="ko-KR" sz="1200" b="1" kern="1200" dirty="0"/>
            <a:t>: 4,000m2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사업분야 </a:t>
          </a:r>
          <a:r>
            <a:rPr lang="en-US" altLang="ko-KR" sz="1200" b="1" kern="1200" dirty="0"/>
            <a:t>: </a:t>
          </a:r>
          <a:r>
            <a:rPr lang="ko-KR" altLang="en-US" sz="1200" b="1" kern="1200" dirty="0"/>
            <a:t>사출 </a:t>
          </a:r>
          <a:r>
            <a:rPr lang="en-US" altLang="ko-KR" sz="1200" b="1" kern="1200" dirty="0"/>
            <a:t>, </a:t>
          </a:r>
          <a:r>
            <a:rPr lang="ko-KR" altLang="en-US" sz="1200" b="1" kern="1200" dirty="0"/>
            <a:t>압출 </a:t>
          </a:r>
          <a:r>
            <a:rPr lang="en-US" altLang="ko-KR" sz="1200" b="1" kern="1200" dirty="0"/>
            <a:t>(200</a:t>
          </a:r>
          <a:r>
            <a:rPr lang="ko-KR" altLang="en-US" sz="1200" b="1" kern="1200" dirty="0"/>
            <a:t>만</a:t>
          </a:r>
          <a:r>
            <a:rPr lang="en-US" altLang="ko-KR" sz="1200" b="1" kern="1200" dirty="0"/>
            <a:t>m </a:t>
          </a:r>
          <a:r>
            <a:rPr lang="ko-KR" altLang="en-US" sz="1200" b="1" kern="1200" dirty="0"/>
            <a:t>생산가능</a:t>
          </a:r>
          <a:r>
            <a:rPr lang="en-US" altLang="ko-KR" sz="1200" b="1" kern="1200" dirty="0"/>
            <a:t>)</a:t>
          </a:r>
        </a:p>
      </dsp:txBody>
      <dsp:txXfrm>
        <a:off x="715493" y="3608395"/>
        <a:ext cx="6195092" cy="1030970"/>
      </dsp:txXfrm>
    </dsp:sp>
    <dsp:sp modelId="{688E234C-AAB7-47CF-BD1E-DEE80A62687B}">
      <dsp:nvSpPr>
        <dsp:cNvPr id="0" name=""/>
        <dsp:cNvSpPr/>
      </dsp:nvSpPr>
      <dsp:spPr>
        <a:xfrm>
          <a:off x="71136" y="3479523"/>
          <a:ext cx="1288712" cy="1288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6178E-32AC-457C-BEB9-E136CBF77075}">
      <dsp:nvSpPr>
        <dsp:cNvPr id="0" name=""/>
        <dsp:cNvSpPr/>
      </dsp:nvSpPr>
      <dsp:spPr>
        <a:xfrm>
          <a:off x="372142" y="1418"/>
          <a:ext cx="3571604" cy="2152266"/>
        </a:xfrm>
        <a:prstGeom prst="roundRect">
          <a:avLst/>
        </a:prstGeom>
        <a:blipFill rotWithShape="1">
          <a:blip xmlns:r="http://schemas.openxmlformats.org/officeDocument/2006/relationships" r:embed="rId1" cstate="print"/>
          <a:srcRect/>
          <a:stretch>
            <a:fillRect l="-4000" r="-4000"/>
          </a:stretch>
        </a:blipFill>
        <a:ln w="762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E54CD-EC9C-4D24-8E52-6642B7B23204}">
      <dsp:nvSpPr>
        <dsp:cNvPr id="0" name=""/>
        <dsp:cNvSpPr/>
      </dsp:nvSpPr>
      <dsp:spPr>
        <a:xfrm>
          <a:off x="284021" y="2123506"/>
          <a:ext cx="3747845" cy="456386"/>
        </a:xfrm>
        <a:prstGeom prst="rect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u="sng" kern="1200" dirty="0"/>
            <a:t>PHU THO A</a:t>
          </a:r>
          <a:r>
            <a:rPr lang="ko-KR" altLang="en-US" sz="1500" b="1" u="sng" kern="1200" dirty="0"/>
            <a:t>동 전경</a:t>
          </a:r>
        </a:p>
      </dsp:txBody>
      <dsp:txXfrm>
        <a:off x="284021" y="2123506"/>
        <a:ext cx="3747845" cy="456386"/>
      </dsp:txXfrm>
    </dsp:sp>
    <dsp:sp modelId="{A3D13AD9-891D-48F6-A9A1-13B40A3C04EC}">
      <dsp:nvSpPr>
        <dsp:cNvPr id="0" name=""/>
        <dsp:cNvSpPr/>
      </dsp:nvSpPr>
      <dsp:spPr>
        <a:xfrm>
          <a:off x="4241289" y="0"/>
          <a:ext cx="3571604" cy="2152249"/>
        </a:xfrm>
        <a:prstGeom prst="roundRect">
          <a:avLst/>
        </a:prstGeom>
        <a:blipFill rotWithShape="1">
          <a:blip xmlns:r="http://schemas.openxmlformats.org/officeDocument/2006/relationships" r:embed="rId2" cstate="print"/>
          <a:srcRect/>
          <a:stretch>
            <a:fillRect/>
          </a:stretch>
        </a:blipFill>
        <a:ln w="762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CA222-33AE-463C-BCB8-DDFD9556372D}">
      <dsp:nvSpPr>
        <dsp:cNvPr id="0" name=""/>
        <dsp:cNvSpPr/>
      </dsp:nvSpPr>
      <dsp:spPr>
        <a:xfrm>
          <a:off x="4856149" y="2135428"/>
          <a:ext cx="2404052" cy="257216"/>
        </a:xfrm>
        <a:prstGeom prst="rect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u="sng" kern="1200" dirty="0"/>
            <a:t>PHU THO A</a:t>
          </a:r>
          <a:r>
            <a:rPr lang="ko-KR" altLang="en-US" sz="1500" b="1" u="sng" kern="1200" dirty="0"/>
            <a:t>동 생산현장</a:t>
          </a:r>
        </a:p>
      </dsp:txBody>
      <dsp:txXfrm>
        <a:off x="4856149" y="2135428"/>
        <a:ext cx="2404052" cy="257216"/>
      </dsp:txXfrm>
    </dsp:sp>
    <dsp:sp modelId="{FC68A734-E7C5-4AAA-8D2D-F2A0AFC5EFCC}">
      <dsp:nvSpPr>
        <dsp:cNvPr id="0" name=""/>
        <dsp:cNvSpPr/>
      </dsp:nvSpPr>
      <dsp:spPr>
        <a:xfrm>
          <a:off x="374209" y="2710744"/>
          <a:ext cx="3571628" cy="2152266"/>
        </a:xfrm>
        <a:prstGeom prst="roundRect">
          <a:avLst/>
        </a:prstGeom>
        <a:blipFill rotWithShape="1">
          <a:blip xmlns:r="http://schemas.openxmlformats.org/officeDocument/2006/relationships" r:embed="rId3" cstate="print"/>
          <a:srcRect/>
          <a:stretch>
            <a:fillRect l="-3000" r="-3000"/>
          </a:stretch>
        </a:blipFill>
        <a:ln w="762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515E8-E287-4637-88C7-4238EDBA5734}">
      <dsp:nvSpPr>
        <dsp:cNvPr id="0" name=""/>
        <dsp:cNvSpPr/>
      </dsp:nvSpPr>
      <dsp:spPr>
        <a:xfrm>
          <a:off x="756297" y="4863019"/>
          <a:ext cx="2859235" cy="493338"/>
        </a:xfrm>
        <a:prstGeom prst="rect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u="sng" kern="1200" dirty="0"/>
            <a:t>PHU THO A</a:t>
          </a:r>
          <a:r>
            <a:rPr lang="ko-KR" altLang="en-US" sz="1500" b="1" u="sng" kern="1200" dirty="0"/>
            <a:t>동 </a:t>
          </a:r>
          <a:r>
            <a:rPr lang="ko-KR" altLang="en-US" sz="1500" b="1" u="sng" kern="1200" dirty="0" err="1"/>
            <a:t>하네스</a:t>
          </a:r>
          <a:r>
            <a:rPr lang="ko-KR" altLang="en-US" sz="1500" b="1" u="sng" kern="1200" dirty="0"/>
            <a:t> 현장</a:t>
          </a:r>
        </a:p>
      </dsp:txBody>
      <dsp:txXfrm>
        <a:off x="756297" y="4863019"/>
        <a:ext cx="2859235" cy="493338"/>
      </dsp:txXfrm>
    </dsp:sp>
    <dsp:sp modelId="{5FA491DA-9276-4AEF-B629-53D59A661847}">
      <dsp:nvSpPr>
        <dsp:cNvPr id="0" name=""/>
        <dsp:cNvSpPr/>
      </dsp:nvSpPr>
      <dsp:spPr>
        <a:xfrm>
          <a:off x="4241277" y="2686994"/>
          <a:ext cx="3571628" cy="2152266"/>
        </a:xfrm>
        <a:prstGeom prst="roundRect">
          <a:avLst/>
        </a:prstGeom>
        <a:blipFill rotWithShape="1">
          <a:blip xmlns:r="http://schemas.openxmlformats.org/officeDocument/2006/relationships" r:embed="rId4" cstate="print"/>
          <a:srcRect/>
          <a:stretch>
            <a:fillRect t="-5000" b="-5000"/>
          </a:stretch>
        </a:blipFill>
        <a:ln w="762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8DDA5-19D9-434D-B6F9-FC59AF1023F0}">
      <dsp:nvSpPr>
        <dsp:cNvPr id="0" name=""/>
        <dsp:cNvSpPr/>
      </dsp:nvSpPr>
      <dsp:spPr>
        <a:xfrm>
          <a:off x="4517947" y="4845814"/>
          <a:ext cx="3116421" cy="354058"/>
        </a:xfrm>
        <a:prstGeom prst="rect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u="sng" kern="1200" dirty="0"/>
            <a:t>PHU THO A</a:t>
          </a:r>
          <a:r>
            <a:rPr lang="ko-KR" altLang="en-US" sz="1500" b="1" u="sng" kern="1200" dirty="0"/>
            <a:t>동 </a:t>
          </a:r>
          <a:r>
            <a:rPr lang="ko-KR" altLang="en-US" sz="1500" b="1" u="sng" kern="1200" dirty="0" err="1"/>
            <a:t>하네스</a:t>
          </a:r>
          <a:r>
            <a:rPr lang="ko-KR" altLang="en-US" sz="1500" b="1" u="sng" kern="1200" dirty="0"/>
            <a:t> </a:t>
          </a:r>
          <a:r>
            <a:rPr lang="en-US" altLang="ko-KR" sz="1500" b="1" u="sng" kern="1200" dirty="0"/>
            <a:t>QC</a:t>
          </a:r>
          <a:r>
            <a:rPr lang="ko-KR" altLang="en-US" sz="1500" b="1" u="sng" kern="1200" dirty="0"/>
            <a:t>공정</a:t>
          </a:r>
        </a:p>
      </dsp:txBody>
      <dsp:txXfrm>
        <a:off x="4517947" y="4845814"/>
        <a:ext cx="3116421" cy="3540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6178E-32AC-457C-BEB9-E136CBF77075}">
      <dsp:nvSpPr>
        <dsp:cNvPr id="0" name=""/>
        <dsp:cNvSpPr/>
      </dsp:nvSpPr>
      <dsp:spPr>
        <a:xfrm>
          <a:off x="372142" y="1418"/>
          <a:ext cx="3571604" cy="2152266"/>
        </a:xfrm>
        <a:prstGeom prst="roundRect">
          <a:avLst/>
        </a:prstGeom>
        <a:blipFill rotWithShape="1">
          <a:blip xmlns:r="http://schemas.openxmlformats.org/officeDocument/2006/relationships" r:embed="rId1" cstate="print"/>
          <a:srcRect/>
          <a:stretch>
            <a:fillRect l="-4000" r="-4000"/>
          </a:stretch>
        </a:blipFill>
        <a:ln w="762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E54CD-EC9C-4D24-8E52-6642B7B23204}">
      <dsp:nvSpPr>
        <dsp:cNvPr id="0" name=""/>
        <dsp:cNvSpPr/>
      </dsp:nvSpPr>
      <dsp:spPr>
        <a:xfrm>
          <a:off x="284021" y="2123506"/>
          <a:ext cx="3747845" cy="456386"/>
        </a:xfrm>
        <a:prstGeom prst="rect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u="sng" kern="1200" dirty="0"/>
            <a:t>PHU THO B</a:t>
          </a:r>
          <a:r>
            <a:rPr lang="ko-KR" altLang="en-US" sz="1500" b="1" u="sng" kern="1200" dirty="0"/>
            <a:t>동 전경</a:t>
          </a:r>
        </a:p>
      </dsp:txBody>
      <dsp:txXfrm>
        <a:off x="284021" y="2123506"/>
        <a:ext cx="3747845" cy="456386"/>
      </dsp:txXfrm>
    </dsp:sp>
    <dsp:sp modelId="{A3D13AD9-891D-48F6-A9A1-13B40A3C04EC}">
      <dsp:nvSpPr>
        <dsp:cNvPr id="0" name=""/>
        <dsp:cNvSpPr/>
      </dsp:nvSpPr>
      <dsp:spPr>
        <a:xfrm>
          <a:off x="4241289" y="0"/>
          <a:ext cx="3571604" cy="2152249"/>
        </a:xfrm>
        <a:prstGeom prst="roundRect">
          <a:avLst/>
        </a:prstGeom>
        <a:blipFill rotWithShape="1">
          <a:blip xmlns:r="http://schemas.openxmlformats.org/officeDocument/2006/relationships" r:embed="rId2" cstate="print"/>
          <a:srcRect/>
          <a:stretch>
            <a:fillRect l="-5000" r="-5000"/>
          </a:stretch>
        </a:blipFill>
        <a:ln w="762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CA222-33AE-463C-BCB8-DDFD9556372D}">
      <dsp:nvSpPr>
        <dsp:cNvPr id="0" name=""/>
        <dsp:cNvSpPr/>
      </dsp:nvSpPr>
      <dsp:spPr>
        <a:xfrm>
          <a:off x="4856149" y="2135428"/>
          <a:ext cx="2404052" cy="257216"/>
        </a:xfrm>
        <a:prstGeom prst="rect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u="sng" kern="1200" dirty="0"/>
            <a:t>PHU THO B</a:t>
          </a:r>
          <a:r>
            <a:rPr lang="ko-KR" altLang="en-US" sz="1500" b="1" u="sng" kern="1200" dirty="0"/>
            <a:t>동 </a:t>
          </a:r>
          <a:r>
            <a:rPr lang="ko-KR" altLang="en-US" sz="1500" b="1" u="sng" kern="1200" dirty="0" err="1"/>
            <a:t>시출현장</a:t>
          </a:r>
          <a:endParaRPr lang="ko-KR" altLang="en-US" sz="1500" b="1" u="sng" kern="1200" dirty="0"/>
        </a:p>
      </dsp:txBody>
      <dsp:txXfrm>
        <a:off x="4856149" y="2135428"/>
        <a:ext cx="2404052" cy="257216"/>
      </dsp:txXfrm>
    </dsp:sp>
    <dsp:sp modelId="{FC68A734-E7C5-4AAA-8D2D-F2A0AFC5EFCC}">
      <dsp:nvSpPr>
        <dsp:cNvPr id="0" name=""/>
        <dsp:cNvSpPr/>
      </dsp:nvSpPr>
      <dsp:spPr>
        <a:xfrm>
          <a:off x="374209" y="2710744"/>
          <a:ext cx="3571628" cy="2152266"/>
        </a:xfrm>
        <a:prstGeom prst="roundRect">
          <a:avLst/>
        </a:prstGeom>
        <a:blipFill rotWithShape="1">
          <a:blip xmlns:r="http://schemas.openxmlformats.org/officeDocument/2006/relationships" r:embed="rId3" cstate="print"/>
          <a:srcRect/>
          <a:stretch>
            <a:fillRect l="-3000" r="-3000"/>
          </a:stretch>
        </a:blipFill>
        <a:ln w="762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515E8-E287-4637-88C7-4238EDBA5734}">
      <dsp:nvSpPr>
        <dsp:cNvPr id="0" name=""/>
        <dsp:cNvSpPr/>
      </dsp:nvSpPr>
      <dsp:spPr>
        <a:xfrm>
          <a:off x="756297" y="4863019"/>
          <a:ext cx="2859235" cy="493338"/>
        </a:xfrm>
        <a:prstGeom prst="rect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u="sng" kern="1200" dirty="0"/>
            <a:t>PHU THO B</a:t>
          </a:r>
          <a:r>
            <a:rPr lang="ko-KR" altLang="en-US" sz="1500" b="1" u="sng" kern="1200" dirty="0"/>
            <a:t>동 압출라인</a:t>
          </a:r>
        </a:p>
      </dsp:txBody>
      <dsp:txXfrm>
        <a:off x="756297" y="4863019"/>
        <a:ext cx="2859235" cy="493338"/>
      </dsp:txXfrm>
    </dsp:sp>
    <dsp:sp modelId="{5FA491DA-9276-4AEF-B629-53D59A661847}">
      <dsp:nvSpPr>
        <dsp:cNvPr id="0" name=""/>
        <dsp:cNvSpPr/>
      </dsp:nvSpPr>
      <dsp:spPr>
        <a:xfrm>
          <a:off x="4241277" y="2686994"/>
          <a:ext cx="3571628" cy="2152266"/>
        </a:xfrm>
        <a:prstGeom prst="roundRect">
          <a:avLst/>
        </a:prstGeom>
        <a:blipFill rotWithShape="1">
          <a:blip xmlns:r="http://schemas.openxmlformats.org/officeDocument/2006/relationships" r:embed="rId4" cstate="print"/>
          <a:srcRect/>
          <a:stretch>
            <a:fillRect l="-3000" r="-3000"/>
          </a:stretch>
        </a:blipFill>
        <a:ln w="762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8DDA5-19D9-434D-B6F9-FC59AF1023F0}">
      <dsp:nvSpPr>
        <dsp:cNvPr id="0" name=""/>
        <dsp:cNvSpPr/>
      </dsp:nvSpPr>
      <dsp:spPr>
        <a:xfrm>
          <a:off x="4517947" y="4845814"/>
          <a:ext cx="3116421" cy="354058"/>
        </a:xfrm>
        <a:prstGeom prst="rect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u="sng" kern="1200" dirty="0"/>
            <a:t>PHU THO B</a:t>
          </a:r>
          <a:r>
            <a:rPr lang="ko-KR" altLang="en-US" sz="1500" b="1" u="sng" kern="1200" dirty="0"/>
            <a:t>동 </a:t>
          </a:r>
          <a:r>
            <a:rPr lang="ko-KR" altLang="en-US" sz="1500" b="1" u="sng" kern="1200" dirty="0" err="1"/>
            <a:t>자제과</a:t>
          </a:r>
          <a:endParaRPr lang="ko-KR" altLang="en-US" sz="1500" b="1" u="sng" kern="1200" dirty="0"/>
        </a:p>
      </dsp:txBody>
      <dsp:txXfrm>
        <a:off x="4517947" y="4845814"/>
        <a:ext cx="3116421" cy="3540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E304B-B8FA-4F38-8300-9C0ABE8ED184}">
      <dsp:nvSpPr>
        <dsp:cNvPr id="0" name=""/>
        <dsp:cNvSpPr/>
      </dsp:nvSpPr>
      <dsp:spPr>
        <a:xfrm>
          <a:off x="0" y="1095464"/>
          <a:ext cx="2739731" cy="234827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9130" r="-913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C3648-B21C-4B7B-A03A-0C1E295F2F60}">
      <dsp:nvSpPr>
        <dsp:cNvPr id="0" name=""/>
        <dsp:cNvSpPr/>
      </dsp:nvSpPr>
      <dsp:spPr>
        <a:xfrm>
          <a:off x="14" y="2738176"/>
          <a:ext cx="2739731" cy="56358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삼성 노트북 스피커 프레임</a:t>
          </a:r>
        </a:p>
      </dsp:txBody>
      <dsp:txXfrm>
        <a:off x="14" y="2738176"/>
        <a:ext cx="2739731" cy="563585"/>
      </dsp:txXfrm>
    </dsp:sp>
    <dsp:sp modelId="{C489E8CF-7BB7-4F20-94F8-38817D6D1465}">
      <dsp:nvSpPr>
        <dsp:cNvPr id="0" name=""/>
        <dsp:cNvSpPr/>
      </dsp:nvSpPr>
      <dsp:spPr>
        <a:xfrm>
          <a:off x="3019190" y="1094384"/>
          <a:ext cx="2739731" cy="234827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2CB48-9489-4E29-8021-86BCAE888497}">
      <dsp:nvSpPr>
        <dsp:cNvPr id="0" name=""/>
        <dsp:cNvSpPr/>
      </dsp:nvSpPr>
      <dsp:spPr>
        <a:xfrm>
          <a:off x="3019190" y="2738176"/>
          <a:ext cx="2739731" cy="56358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LG </a:t>
          </a:r>
          <a:r>
            <a:rPr lang="ko-KR" altLang="en-US" sz="1700" kern="1200" dirty="0"/>
            <a:t>프로젝터 스피커 프레임</a:t>
          </a:r>
        </a:p>
      </dsp:txBody>
      <dsp:txXfrm>
        <a:off x="3019190" y="2738176"/>
        <a:ext cx="2739731" cy="563585"/>
      </dsp:txXfrm>
    </dsp:sp>
    <dsp:sp modelId="{29C71593-E314-41B0-9200-761122F91C3B}">
      <dsp:nvSpPr>
        <dsp:cNvPr id="0" name=""/>
        <dsp:cNvSpPr/>
      </dsp:nvSpPr>
      <dsp:spPr>
        <a:xfrm>
          <a:off x="6063846" y="1085883"/>
          <a:ext cx="2739731" cy="2348274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C862F-ED08-4412-8337-910DEEACE41B}">
      <dsp:nvSpPr>
        <dsp:cNvPr id="0" name=""/>
        <dsp:cNvSpPr/>
      </dsp:nvSpPr>
      <dsp:spPr>
        <a:xfrm>
          <a:off x="6038366" y="2738176"/>
          <a:ext cx="2739731" cy="56358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LG </a:t>
          </a:r>
          <a:r>
            <a:rPr lang="ko-KR" altLang="en-US" sz="1700" kern="1200" dirty="0"/>
            <a:t>노트북 스피커 프레임</a:t>
          </a:r>
        </a:p>
      </dsp:txBody>
      <dsp:txXfrm>
        <a:off x="6038366" y="2738176"/>
        <a:ext cx="2739731" cy="563585"/>
      </dsp:txXfrm>
    </dsp:sp>
    <dsp:sp modelId="{C5328541-AEEA-4B96-B859-F8A6AC3A5EF7}">
      <dsp:nvSpPr>
        <dsp:cNvPr id="0" name=""/>
        <dsp:cNvSpPr/>
      </dsp:nvSpPr>
      <dsp:spPr>
        <a:xfrm>
          <a:off x="9057542" y="1094384"/>
          <a:ext cx="2739731" cy="2348274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9F962-59D6-422A-B193-215F39854C8D}">
      <dsp:nvSpPr>
        <dsp:cNvPr id="0" name=""/>
        <dsp:cNvSpPr/>
      </dsp:nvSpPr>
      <dsp:spPr>
        <a:xfrm>
          <a:off x="9057542" y="2738176"/>
          <a:ext cx="2739731" cy="56358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현대 하이패스 프레임</a:t>
          </a:r>
        </a:p>
      </dsp:txBody>
      <dsp:txXfrm>
        <a:off x="9057542" y="2738176"/>
        <a:ext cx="2739731" cy="5635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419C5-03AE-440C-8C96-91CFB2B60546}">
      <dsp:nvSpPr>
        <dsp:cNvPr id="0" name=""/>
        <dsp:cNvSpPr/>
      </dsp:nvSpPr>
      <dsp:spPr>
        <a:xfrm>
          <a:off x="505846" y="1226034"/>
          <a:ext cx="7268626" cy="1040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/>
            <a:t>프레임 제품</a:t>
          </a:r>
        </a:p>
      </dsp:txBody>
      <dsp:txXfrm>
        <a:off x="556620" y="1276808"/>
        <a:ext cx="7167078" cy="9385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E304B-B8FA-4F38-8300-9C0ABE8ED184}">
      <dsp:nvSpPr>
        <dsp:cNvPr id="0" name=""/>
        <dsp:cNvSpPr/>
      </dsp:nvSpPr>
      <dsp:spPr>
        <a:xfrm>
          <a:off x="4823" y="1393031"/>
          <a:ext cx="3071459" cy="263260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/>
          <a:stretch>
            <a:fillRect l="-14464" r="-1446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C3648-B21C-4B7B-A03A-0C1E295F2F60}">
      <dsp:nvSpPr>
        <dsp:cNvPr id="0" name=""/>
        <dsp:cNvSpPr/>
      </dsp:nvSpPr>
      <dsp:spPr>
        <a:xfrm>
          <a:off x="4823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LG TV ARM </a:t>
          </a:r>
          <a:r>
            <a:rPr lang="ko-KR" altLang="en-US" sz="2100" kern="1200" dirty="0"/>
            <a:t>일반 사출</a:t>
          </a:r>
        </a:p>
      </dsp:txBody>
      <dsp:txXfrm>
        <a:off x="4823" y="3235854"/>
        <a:ext cx="3071459" cy="631825"/>
      </dsp:txXfrm>
    </dsp:sp>
    <dsp:sp modelId="{C489E8CF-7BB7-4F20-94F8-38817D6D1465}">
      <dsp:nvSpPr>
        <dsp:cNvPr id="0" name=""/>
        <dsp:cNvSpPr/>
      </dsp:nvSpPr>
      <dsp:spPr>
        <a:xfrm>
          <a:off x="3389562" y="1393031"/>
          <a:ext cx="3071459" cy="2632604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2CB48-9489-4E29-8021-86BCAE888497}">
      <dsp:nvSpPr>
        <dsp:cNvPr id="0" name=""/>
        <dsp:cNvSpPr/>
      </dsp:nvSpPr>
      <dsp:spPr>
        <a:xfrm>
          <a:off x="3389562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LG </a:t>
          </a:r>
          <a:r>
            <a:rPr lang="ko-KR" altLang="en-US" sz="2100" kern="1200" dirty="0"/>
            <a:t>노트북 스피커 </a:t>
          </a:r>
          <a:r>
            <a:rPr lang="en-US" altLang="ko-KR" sz="2100" kern="1200" dirty="0"/>
            <a:t>CASE</a:t>
          </a:r>
          <a:endParaRPr lang="ko-KR" altLang="en-US" sz="2100" kern="1200" dirty="0"/>
        </a:p>
      </dsp:txBody>
      <dsp:txXfrm>
        <a:off x="3389562" y="3235854"/>
        <a:ext cx="3071459" cy="631825"/>
      </dsp:txXfrm>
    </dsp:sp>
    <dsp:sp modelId="{29C71593-E314-41B0-9200-761122F91C3B}">
      <dsp:nvSpPr>
        <dsp:cNvPr id="0" name=""/>
        <dsp:cNvSpPr/>
      </dsp:nvSpPr>
      <dsp:spPr>
        <a:xfrm>
          <a:off x="6779125" y="1383501"/>
          <a:ext cx="3071459" cy="2632604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/>
          <a:stretch>
            <a:fillRect l="-2744" t="19" r="-2744" b="19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C862F-ED08-4412-8337-910DEEACE41B}">
      <dsp:nvSpPr>
        <dsp:cNvPr id="0" name=""/>
        <dsp:cNvSpPr/>
      </dsp:nvSpPr>
      <dsp:spPr>
        <a:xfrm>
          <a:off x="6774302" y="3235854"/>
          <a:ext cx="3071459" cy="631825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SONY </a:t>
          </a:r>
          <a:r>
            <a:rPr lang="ko-KR" altLang="en-US" sz="2100" kern="1200" dirty="0"/>
            <a:t>이어폰 하우징 사출</a:t>
          </a:r>
        </a:p>
      </dsp:txBody>
      <dsp:txXfrm>
        <a:off x="6774302" y="3235854"/>
        <a:ext cx="3071459" cy="6318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419C5-03AE-440C-8C96-91CFB2B60546}">
      <dsp:nvSpPr>
        <dsp:cNvPr id="0" name=""/>
        <dsp:cNvSpPr/>
      </dsp:nvSpPr>
      <dsp:spPr>
        <a:xfrm>
          <a:off x="505846" y="1226034"/>
          <a:ext cx="7268626" cy="1040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LG / SONY</a:t>
          </a:r>
          <a:r>
            <a:rPr lang="ko-KR" altLang="en-US" sz="3300" kern="1200" dirty="0"/>
            <a:t> 제품</a:t>
          </a:r>
        </a:p>
      </dsp:txBody>
      <dsp:txXfrm>
        <a:off x="556620" y="1276808"/>
        <a:ext cx="7167078" cy="9385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419C5-03AE-440C-8C96-91CFB2B60546}">
      <dsp:nvSpPr>
        <dsp:cNvPr id="0" name=""/>
        <dsp:cNvSpPr/>
      </dsp:nvSpPr>
      <dsp:spPr>
        <a:xfrm>
          <a:off x="505846" y="1226034"/>
          <a:ext cx="7268626" cy="1040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SAMSUNG</a:t>
          </a:r>
          <a:r>
            <a:rPr lang="ko-KR" altLang="en-US" sz="3300" kern="1200" dirty="0"/>
            <a:t> 제품</a:t>
          </a:r>
        </a:p>
      </dsp:txBody>
      <dsp:txXfrm>
        <a:off x="556620" y="1276808"/>
        <a:ext cx="7167078" cy="938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9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0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10" Type="http://schemas.openxmlformats.org/officeDocument/2006/relationships/image" Target="../media/image43.svg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2585650" y="503853"/>
            <a:ext cx="6979428" cy="5850294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2839045" y="701690"/>
            <a:ext cx="6509150" cy="5454622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4505985" y="4406428"/>
            <a:ext cx="321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C0C0C0"/>
                </a:highlight>
              </a:rPr>
              <a:t>We make the best quality.</a:t>
            </a:r>
            <a:endParaRPr lang="en-US" dirty="0">
              <a:solidFill>
                <a:schemeClr val="bg1"/>
              </a:solidFill>
              <a:highlight>
                <a:srgbClr val="C0C0C0"/>
              </a:highlight>
              <a:latin typeface="Montserrat" panose="00000500000000000000" pitchFamily="50" charset="0"/>
              <a:ea typeface="Raleway" pitchFamily="2" charset="0"/>
              <a:cs typeface="Lato" panose="020F0502020204030203" pitchFamily="34" charset="0"/>
            </a:endParaRPr>
          </a:p>
        </p:txBody>
      </p:sp>
      <p:sp>
        <p:nvSpPr>
          <p:cNvPr id="1753" name="TextBox 1752"/>
          <p:cNvSpPr txBox="1"/>
          <p:nvPr/>
        </p:nvSpPr>
        <p:spPr>
          <a:xfrm>
            <a:off x="3623206" y="1842912"/>
            <a:ext cx="4977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KS TECH</a:t>
            </a:r>
          </a:p>
        </p:txBody>
      </p:sp>
      <p:sp>
        <p:nvSpPr>
          <p:cNvPr id="1754" name="TextBox 1753"/>
          <p:cNvSpPr txBox="1"/>
          <p:nvPr/>
        </p:nvSpPr>
        <p:spPr>
          <a:xfrm>
            <a:off x="4839110" y="2872002"/>
            <a:ext cx="2509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PHU THO</a:t>
            </a:r>
          </a:p>
        </p:txBody>
      </p:sp>
    </p:spTree>
    <p:extLst>
      <p:ext uri="{BB962C8B-B14F-4D97-AF65-F5344CB8AC3E}">
        <p14:creationId xmlns:p14="http://schemas.microsoft.com/office/powerpoint/2010/main" val="3472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1785835" y="-602321"/>
            <a:ext cx="45719" cy="29985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9ED035A8-DB59-4BD4-A878-D4A8E5BA0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093966"/>
              </p:ext>
            </p:extLst>
          </p:nvPr>
        </p:nvGraphicFramePr>
        <p:xfrm>
          <a:off x="1854719" y="11208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90A66306-C339-4F07-9271-0BCDE3493EF5}"/>
              </a:ext>
            </a:extLst>
          </p:cNvPr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시설 외관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17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장비 현황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 rot="5400000" flipH="1">
            <a:off x="1745494" y="-516261"/>
            <a:ext cx="45719" cy="29178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83CD4D-1D5B-4514-8E0C-EDE661FBB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10708"/>
              </p:ext>
            </p:extLst>
          </p:nvPr>
        </p:nvGraphicFramePr>
        <p:xfrm>
          <a:off x="874293" y="1176866"/>
          <a:ext cx="1044341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3183">
                  <a:extLst>
                    <a:ext uri="{9D8B030D-6E8A-4147-A177-3AD203B41FA5}">
                      <a16:colId xmlns:a16="http://schemas.microsoft.com/office/drawing/2014/main" val="406395905"/>
                    </a:ext>
                  </a:extLst>
                </a:gridCol>
                <a:gridCol w="2198438">
                  <a:extLst>
                    <a:ext uri="{9D8B030D-6E8A-4147-A177-3AD203B41FA5}">
                      <a16:colId xmlns:a16="http://schemas.microsoft.com/office/drawing/2014/main" val="3196155972"/>
                    </a:ext>
                  </a:extLst>
                </a:gridCol>
                <a:gridCol w="1470937">
                  <a:extLst>
                    <a:ext uri="{9D8B030D-6E8A-4147-A177-3AD203B41FA5}">
                      <a16:colId xmlns:a16="http://schemas.microsoft.com/office/drawing/2014/main" val="239402499"/>
                    </a:ext>
                  </a:extLst>
                </a:gridCol>
                <a:gridCol w="2610853">
                  <a:extLst>
                    <a:ext uri="{9D8B030D-6E8A-4147-A177-3AD203B41FA5}">
                      <a16:colId xmlns:a16="http://schemas.microsoft.com/office/drawing/2014/main" val="2394889841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하네스</a:t>
                      </a:r>
                      <a:r>
                        <a:rPr lang="ko-KR" altLang="en-US" dirty="0"/>
                        <a:t> 생산 및 검사 장비 현황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7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기계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5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AUTOMATIC</a:t>
                      </a:r>
                      <a:r>
                        <a:rPr lang="en-US" altLang="ko-KR" sz="1100" b="1" baseline="0" dirty="0"/>
                        <a:t> TERMINAL CLAMP MACHINE</a:t>
                      </a:r>
                      <a:endParaRPr lang="ko-KR" altLang="en-US" sz="1100" b="1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CW-003</a:t>
                      </a: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하네스</a:t>
                      </a:r>
                      <a:r>
                        <a:rPr lang="ko-KR" altLang="en-US" sz="1100" b="1" dirty="0"/>
                        <a:t> 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184599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SEMI</a:t>
                      </a:r>
                      <a:r>
                        <a:rPr lang="en-US" altLang="ko-KR" sz="1100" b="1" baseline="0" dirty="0"/>
                        <a:t> Automatic PRESSING MACHINE</a:t>
                      </a:r>
                      <a:endParaRPr lang="ko-KR" altLang="en-US" sz="1100" b="1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CW-013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하네스</a:t>
                      </a:r>
                      <a:r>
                        <a:rPr lang="ko-KR" altLang="en-US" sz="1100" b="1" dirty="0"/>
                        <a:t> 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280722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TWIST</a:t>
                      </a:r>
                      <a:r>
                        <a:rPr lang="en-US" altLang="ko-KR" sz="1100" b="1" baseline="0" dirty="0"/>
                        <a:t> MACHINE</a:t>
                      </a:r>
                      <a:endParaRPr lang="ko-KR" altLang="en-US" sz="1100" b="1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CW-99A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하네스</a:t>
                      </a:r>
                      <a:r>
                        <a:rPr lang="ko-KR" altLang="en-US" sz="1100" b="1" dirty="0"/>
                        <a:t> 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118447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열풍 건조기 장비</a:t>
                      </a: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CW-210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하네스</a:t>
                      </a:r>
                      <a:r>
                        <a:rPr lang="ko-KR" altLang="en-US" sz="1100" b="1" dirty="0"/>
                        <a:t> 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401036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AUTOMATIC</a:t>
                      </a:r>
                      <a:r>
                        <a:rPr lang="en-US" altLang="ko-KR" sz="1100" b="1" baseline="0" dirty="0"/>
                        <a:t> CUTTING MACHINE</a:t>
                      </a:r>
                      <a:endParaRPr lang="ko-KR" altLang="en-US" sz="1100" b="1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CW-220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하네스</a:t>
                      </a:r>
                      <a:r>
                        <a:rPr lang="ko-KR" altLang="en-US" sz="1100" b="1" dirty="0"/>
                        <a:t> 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2079731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단자부 컷팅및 폴리싱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LX80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하네스</a:t>
                      </a:r>
                      <a:r>
                        <a:rPr lang="ko-KR" altLang="en-US" sz="1100" dirty="0"/>
                        <a:t> 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153647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/>
                        <a:t>컷팅</a:t>
                      </a:r>
                      <a:r>
                        <a:rPr lang="ko-KR" altLang="en-US" sz="1100" b="1" baseline="0" dirty="0"/>
                        <a:t> </a:t>
                      </a:r>
                      <a:r>
                        <a:rPr lang="ko-KR" altLang="en-US" sz="1100" b="1" baseline="0" dirty="0" err="1"/>
                        <a:t>단자부</a:t>
                      </a:r>
                      <a:r>
                        <a:rPr lang="ko-KR" altLang="en-US" sz="1100" b="1" baseline="0" dirty="0"/>
                        <a:t> 단면적 측정 장비</a:t>
                      </a:r>
                      <a:endParaRPr lang="ko-KR" altLang="en-US" sz="1100" b="1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INSIZE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하네스</a:t>
                      </a:r>
                      <a:r>
                        <a:rPr lang="ko-KR" altLang="en-US" sz="1100" dirty="0"/>
                        <a:t> 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195973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DC POWER SUPPLY</a:t>
                      </a:r>
                      <a:endParaRPr lang="ko-KR" altLang="en-US" sz="1100" b="1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GP-4303D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하네스</a:t>
                      </a:r>
                      <a:r>
                        <a:rPr lang="ko-KR" altLang="en-US" sz="1100" dirty="0"/>
                        <a:t> 검사장비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70296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DIGITAL MULTIMETER</a:t>
                      </a:r>
                      <a:endParaRPr lang="ko-KR" altLang="en-US" sz="1100" b="1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DM-442B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하네스</a:t>
                      </a:r>
                      <a:r>
                        <a:rPr lang="ko-KR" altLang="en-US" sz="1100" dirty="0"/>
                        <a:t> 검사장비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2148503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인장력 검사 장비</a:t>
                      </a: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FGJ-50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하네스</a:t>
                      </a:r>
                      <a:r>
                        <a:rPr lang="ko-KR" altLang="en-US" sz="1100" dirty="0"/>
                        <a:t> 검사장비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873443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미스도요</a:t>
                      </a:r>
                      <a:r>
                        <a:rPr lang="ko-KR" altLang="en-US" sz="1100" b="1" baseline="0" dirty="0"/>
                        <a:t> 마이크로 메타</a:t>
                      </a:r>
                      <a:endParaRPr lang="ko-KR" altLang="en-US" sz="1100" b="1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압착단자 측정</a:t>
                      </a: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하네스</a:t>
                      </a:r>
                      <a:r>
                        <a:rPr lang="ko-KR" altLang="en-US" sz="1100" dirty="0"/>
                        <a:t> 검사장비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345540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HIOKI</a:t>
                      </a:r>
                      <a:r>
                        <a:rPr lang="en-US" altLang="ko-KR" sz="1100" b="1" baseline="0" dirty="0"/>
                        <a:t> RESISTANCE METER</a:t>
                      </a:r>
                      <a:endParaRPr lang="ko-KR" altLang="en-US" sz="1100" b="1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RM3544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하네스</a:t>
                      </a:r>
                      <a:r>
                        <a:rPr lang="ko-KR" altLang="en-US" sz="1100" dirty="0"/>
                        <a:t> 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1829128511"/>
                  </a:ext>
                </a:extLst>
              </a:tr>
            </a:tbl>
          </a:graphicData>
        </a:graphic>
      </p:graphicFrame>
      <p:pic>
        <p:nvPicPr>
          <p:cNvPr id="15" name="그래픽 14" descr="톱니바퀴">
            <a:extLst>
              <a:ext uri="{FF2B5EF4-FFF2-40B4-BE49-F238E27FC236}">
                <a16:creationId xmlns:a16="http://schemas.microsoft.com/office/drawing/2014/main" id="{FB612B64-31AB-4E5D-8AC9-4801DF6C5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9972">
            <a:off x="3381518" y="31732"/>
            <a:ext cx="11589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6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83659BE-6284-48C8-88BF-48BC95063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9287"/>
              </p:ext>
            </p:extLst>
          </p:nvPr>
        </p:nvGraphicFramePr>
        <p:xfrm>
          <a:off x="1132865" y="1008755"/>
          <a:ext cx="9926268" cy="541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2523">
                  <a:extLst>
                    <a:ext uri="{9D8B030D-6E8A-4147-A177-3AD203B41FA5}">
                      <a16:colId xmlns:a16="http://schemas.microsoft.com/office/drawing/2014/main" val="3637511116"/>
                    </a:ext>
                  </a:extLst>
                </a:gridCol>
                <a:gridCol w="1710611">
                  <a:extLst>
                    <a:ext uri="{9D8B030D-6E8A-4147-A177-3AD203B41FA5}">
                      <a16:colId xmlns:a16="http://schemas.microsoft.com/office/drawing/2014/main" val="2277522290"/>
                    </a:ext>
                  </a:extLst>
                </a:gridCol>
                <a:gridCol w="2481567">
                  <a:extLst>
                    <a:ext uri="{9D8B030D-6E8A-4147-A177-3AD203B41FA5}">
                      <a16:colId xmlns:a16="http://schemas.microsoft.com/office/drawing/2014/main" val="2781394364"/>
                    </a:ext>
                  </a:extLst>
                </a:gridCol>
                <a:gridCol w="2481567">
                  <a:extLst>
                    <a:ext uri="{9D8B030D-6E8A-4147-A177-3AD203B41FA5}">
                      <a16:colId xmlns:a16="http://schemas.microsoft.com/office/drawing/2014/main" val="3872510168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Earphone</a:t>
                      </a:r>
                      <a:r>
                        <a:rPr lang="en-US" altLang="ko-KR" sz="1400" baseline="0" dirty="0"/>
                        <a:t> CORD </a:t>
                      </a:r>
                      <a:r>
                        <a:rPr lang="ko-KR" altLang="en-US" sz="1400" baseline="0" dirty="0"/>
                        <a:t>생산 설비</a:t>
                      </a:r>
                      <a:endParaRPr lang="ko-KR" altLang="en-US" sz="1400" dirty="0"/>
                    </a:p>
                  </a:txBody>
                  <a:tcPr marL="91442" marR="91442" marT="45725" marB="4572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088579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기계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30384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MOULDING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15t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96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3357885557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MOULDING</a:t>
                      </a:r>
                      <a:r>
                        <a:rPr lang="en-US" altLang="ko-KR" sz="1100" baseline="0" dirty="0"/>
                        <a:t>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25t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3928601692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DIPPING</a:t>
                      </a:r>
                      <a:r>
                        <a:rPr lang="en-US" altLang="ko-KR" sz="1100" baseline="0" dirty="0"/>
                        <a:t> PORT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100x100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80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2262800623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SOLDERING</a:t>
                      </a:r>
                      <a:r>
                        <a:rPr lang="en-US" altLang="ko-KR" sz="1100" baseline="0" dirty="0"/>
                        <a:t>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Pb</a:t>
                      </a:r>
                      <a:r>
                        <a:rPr lang="en-US" altLang="ko-KR" sz="1100" baseline="0" dirty="0"/>
                        <a:t> free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150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3825324096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BINDER</a:t>
                      </a:r>
                      <a:r>
                        <a:rPr lang="en-US" altLang="ko-KR" sz="1100" baseline="0" dirty="0"/>
                        <a:t> Auto cutting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Auto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2278720584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Tube Auto cutting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Auto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2527935141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CORD</a:t>
                      </a:r>
                      <a:r>
                        <a:rPr lang="en-US" altLang="ko-KR" sz="1100" baseline="0" dirty="0"/>
                        <a:t> Auto cutting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Auto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3965190574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Twist machines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Auto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26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2189307796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Tube machines (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Hơ</a:t>
                      </a:r>
                      <a:r>
                        <a:rPr lang="en-US" sz="11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lang="en-US" sz="11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Auto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3412128034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CLAMP</a:t>
                      </a:r>
                      <a:r>
                        <a:rPr lang="en-US" altLang="ko-KR" sz="1100" baseline="0" dirty="0"/>
                        <a:t>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Auto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192197399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Extruder(</a:t>
                      </a:r>
                      <a:r>
                        <a:rPr lang="ko-KR" altLang="en-US" sz="1100" baseline="0" dirty="0"/>
                        <a:t>압출</a:t>
                      </a:r>
                      <a:r>
                        <a:rPr lang="en-US" altLang="ko-KR" sz="1100" baseline="0" dirty="0"/>
                        <a:t>) PY-35 Machine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PY-35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122472267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Extruder(</a:t>
                      </a:r>
                      <a:r>
                        <a:rPr lang="ko-KR" altLang="en-US" sz="1100" baseline="0" dirty="0"/>
                        <a:t>압출</a:t>
                      </a:r>
                      <a:r>
                        <a:rPr lang="en-US" altLang="ko-KR" sz="1100" baseline="0" dirty="0"/>
                        <a:t>) PY-50 Machine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PY-50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2508818418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Extruder(</a:t>
                      </a:r>
                      <a:r>
                        <a:rPr lang="ko-KR" altLang="en-US" sz="1100" baseline="0" dirty="0"/>
                        <a:t>압출</a:t>
                      </a:r>
                      <a:r>
                        <a:rPr lang="en-US" altLang="ko-KR" sz="1100" baseline="0" dirty="0"/>
                        <a:t>) PY-60 Machine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PY-60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1472609357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Ø300 Speed</a:t>
                      </a:r>
                      <a:r>
                        <a:rPr lang="en-US" altLang="ko-KR" sz="1100" baseline="0" dirty="0"/>
                        <a:t> (</a:t>
                      </a:r>
                      <a:r>
                        <a:rPr lang="ko-KR" altLang="en-US" sz="1100" baseline="0" dirty="0"/>
                        <a:t>집합</a:t>
                      </a:r>
                      <a:r>
                        <a:rPr lang="en-US" altLang="ko-KR" sz="1100" baseline="0" dirty="0"/>
                        <a:t>) Machine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Ø300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3723537644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Ø400 Speed</a:t>
                      </a:r>
                      <a:r>
                        <a:rPr lang="en-US" altLang="ko-KR" sz="1100" baseline="0" dirty="0"/>
                        <a:t> (</a:t>
                      </a:r>
                      <a:r>
                        <a:rPr lang="ko-KR" altLang="en-US" sz="1100" baseline="0" dirty="0"/>
                        <a:t>연합</a:t>
                      </a:r>
                      <a:r>
                        <a:rPr lang="en-US" altLang="ko-KR" sz="1100" baseline="0" dirty="0"/>
                        <a:t>) Machine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Ø400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2311419395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Ø500 Speed</a:t>
                      </a:r>
                      <a:r>
                        <a:rPr lang="en-US" altLang="ko-KR" sz="1100" baseline="0" dirty="0"/>
                        <a:t> (</a:t>
                      </a:r>
                      <a:r>
                        <a:rPr lang="ko-KR" altLang="en-US" sz="1100" baseline="0" dirty="0"/>
                        <a:t>집합</a:t>
                      </a:r>
                      <a:r>
                        <a:rPr lang="en-US" altLang="ko-KR" sz="1100" baseline="0" dirty="0"/>
                        <a:t>) Machine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Ø500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3121126762"/>
                  </a:ext>
                </a:extLst>
              </a:tr>
              <a:tr h="27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HOIST</a:t>
                      </a:r>
                      <a:r>
                        <a:rPr lang="en-US" altLang="ko-KR" sz="1100" baseline="0" dirty="0"/>
                        <a:t> 5T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5T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1868484876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588FCB5F-5966-448B-9C3D-BF7386EDDFC5}"/>
              </a:ext>
            </a:extLst>
          </p:cNvPr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장비 현황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8ACFD4F-ADAE-45DA-91FC-CF0D5CA0F04F}"/>
              </a:ext>
            </a:extLst>
          </p:cNvPr>
          <p:cNvSpPr/>
          <p:nvPr/>
        </p:nvSpPr>
        <p:spPr>
          <a:xfrm rot="5400000" flipH="1">
            <a:off x="1745494" y="-516261"/>
            <a:ext cx="45719" cy="29178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래픽 8" descr="톱니바퀴">
            <a:extLst>
              <a:ext uri="{FF2B5EF4-FFF2-40B4-BE49-F238E27FC236}">
                <a16:creationId xmlns:a16="http://schemas.microsoft.com/office/drawing/2014/main" id="{EDB29328-9ECC-4526-8F11-E4CD085F3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9972">
            <a:off x="3381518" y="31732"/>
            <a:ext cx="11589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2478FF-644B-4864-A2C2-A288B5A65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381132"/>
              </p:ext>
            </p:extLst>
          </p:nvPr>
        </p:nvGraphicFramePr>
        <p:xfrm>
          <a:off x="2031999" y="1018246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564773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9650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038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3215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검사 장비</a:t>
                      </a:r>
                    </a:p>
                  </a:txBody>
                  <a:tcPr marL="91442" marR="91442" marT="45731" marB="4573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74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기계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1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INSULATION TEST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CT-8681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14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31819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INSULATION</a:t>
                      </a:r>
                      <a:r>
                        <a:rPr lang="en-US" altLang="ko-KR" sz="1100" baseline="0" dirty="0"/>
                        <a:t> Resistance TEST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CT-740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26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92326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BENDING TEST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JQ-817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282791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TENSIONER TEST</a:t>
                      </a:r>
                      <a:r>
                        <a:rPr lang="en-US" altLang="ko-KR" sz="1100" baseline="0" dirty="0"/>
                        <a:t> Machine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CZL302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136960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XRF 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1000A2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38886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미스도요 마이크로 메타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심선측정기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285272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비젼 외관 검사기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외관 검사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254492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경도 측정기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TPE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경도측정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660745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항온항습기계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TMI880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119090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Salt</a:t>
                      </a:r>
                      <a:r>
                        <a:rPr lang="en-US" altLang="ko-KR" sz="1100" baseline="0" dirty="0"/>
                        <a:t> spray test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JQ-817B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18652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단자부 컷팅및 폴리싱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단면 컷팅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398898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비젼 치수측정 장비</a:t>
                      </a:r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SVS3020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25" marB="45725"/>
                </a:tc>
                <a:extLst>
                  <a:ext uri="{0D108BD9-81ED-4DB2-BD59-A6C34878D82A}">
                    <a16:rowId xmlns:a16="http://schemas.microsoft.com/office/drawing/2014/main" val="2656418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현미경 검사</a:t>
                      </a:r>
                      <a:r>
                        <a:rPr lang="ko-KR" altLang="en-US" sz="1100" baseline="0" dirty="0"/>
                        <a:t> 장비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단면 검사</a:t>
                      </a: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검사장비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876755698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0C8CBBD6-9F57-401A-8E59-46A653641DAB}"/>
              </a:ext>
            </a:extLst>
          </p:cNvPr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장비 현황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5BD8594-3A76-4828-8BF8-A19DB250AA0C}"/>
              </a:ext>
            </a:extLst>
          </p:cNvPr>
          <p:cNvSpPr/>
          <p:nvPr/>
        </p:nvSpPr>
        <p:spPr>
          <a:xfrm rot="5400000" flipH="1">
            <a:off x="1745494" y="-516261"/>
            <a:ext cx="45719" cy="29178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래픽 8" descr="톱니바퀴">
            <a:extLst>
              <a:ext uri="{FF2B5EF4-FFF2-40B4-BE49-F238E27FC236}">
                <a16:creationId xmlns:a16="http://schemas.microsoft.com/office/drawing/2014/main" id="{230BDB5A-B9F3-405F-987D-B7EEDE8F1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9972">
            <a:off x="3381518" y="31732"/>
            <a:ext cx="11589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1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2478FF-644B-4864-A2C2-A288B5A65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678374"/>
              </p:ext>
            </p:extLst>
          </p:nvPr>
        </p:nvGraphicFramePr>
        <p:xfrm>
          <a:off x="2031999" y="155009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564773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9650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038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3215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사출 생산 설비</a:t>
                      </a:r>
                    </a:p>
                  </a:txBody>
                  <a:tcPr marL="91442" marR="91442" marT="45731" marB="4573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74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기계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1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사출성형기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120t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31819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사출성형기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310t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92326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사출성형기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160t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생산설비</a:t>
                      </a:r>
                    </a:p>
                  </a:txBody>
                  <a:tcPr marL="91442" marR="91442" marT="45731" marB="45731"/>
                </a:tc>
                <a:extLst>
                  <a:ext uri="{0D108BD9-81ED-4DB2-BD59-A6C34878D82A}">
                    <a16:rowId xmlns:a16="http://schemas.microsoft.com/office/drawing/2014/main" val="282791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입식 로터리 성형기</a:t>
                      </a:r>
                    </a:p>
                  </a:txBody>
                  <a:tcPr marL="91442" marR="91442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85t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생산설비</a:t>
                      </a:r>
                    </a:p>
                  </a:txBody>
                  <a:tcPr marL="91442" marR="91442" marT="45731" marB="45731" anchor="ctr"/>
                </a:tc>
                <a:extLst>
                  <a:ext uri="{0D108BD9-81ED-4DB2-BD59-A6C34878D82A}">
                    <a16:rowId xmlns:a16="http://schemas.microsoft.com/office/drawing/2014/main" val="136960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입식 슬라이드 성형기</a:t>
                      </a:r>
                    </a:p>
                  </a:txBody>
                  <a:tcPr marL="91442" marR="91442" marT="45725" marB="457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55t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생산설비</a:t>
                      </a:r>
                    </a:p>
                  </a:txBody>
                  <a:tcPr marL="91442" marR="91442" marT="45731" marB="45731" anchor="ctr"/>
                </a:tc>
                <a:extLst>
                  <a:ext uri="{0D108BD9-81ED-4DB2-BD59-A6C34878D82A}">
                    <a16:rowId xmlns:a16="http://schemas.microsoft.com/office/drawing/2014/main" val="38886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진공 성형기</a:t>
                      </a:r>
                    </a:p>
                  </a:txBody>
                  <a:tcPr marL="91442" marR="91442" marT="45725" marB="457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Blister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생산설비</a:t>
                      </a:r>
                    </a:p>
                  </a:txBody>
                  <a:tcPr marL="91442" marR="91442" marT="45731" marB="45731" anchor="ctr"/>
                </a:tc>
                <a:extLst>
                  <a:ext uri="{0D108BD9-81ED-4DB2-BD59-A6C34878D82A}">
                    <a16:rowId xmlns:a16="http://schemas.microsoft.com/office/drawing/2014/main" val="1140026333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2CE7B5C8-103F-4337-81AA-A2227F6F06FE}"/>
              </a:ext>
            </a:extLst>
          </p:cNvPr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장비 현황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3E48349-A658-49C8-80A0-51A640F12889}"/>
              </a:ext>
            </a:extLst>
          </p:cNvPr>
          <p:cNvSpPr/>
          <p:nvPr/>
        </p:nvSpPr>
        <p:spPr>
          <a:xfrm rot="5400000" flipH="1">
            <a:off x="1745494" y="-516261"/>
            <a:ext cx="45719" cy="29178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래픽 8" descr="톱니바퀴">
            <a:extLst>
              <a:ext uri="{FF2B5EF4-FFF2-40B4-BE49-F238E27FC236}">
                <a16:creationId xmlns:a16="http://schemas.microsoft.com/office/drawing/2014/main" id="{A4936D28-B710-4C3C-89FB-CC4CF468E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9972">
            <a:off x="3381518" y="31732"/>
            <a:ext cx="11589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1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Production Goods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2959096" y="-1196232"/>
            <a:ext cx="45719" cy="5232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CECF2-DA9E-456A-B9CA-83002A92D741}"/>
              </a:ext>
            </a:extLst>
          </p:cNvPr>
          <p:cNvSpPr/>
          <p:nvPr/>
        </p:nvSpPr>
        <p:spPr>
          <a:xfrm>
            <a:off x="365544" y="919819"/>
            <a:ext cx="3796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베트남 법인 생산 제품</a:t>
            </a:r>
            <a:endParaRPr lang="en-US" sz="28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911049D-B5F9-47FB-9823-112FED685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297212"/>
              </p:ext>
            </p:extLst>
          </p:nvPr>
        </p:nvGraphicFramePr>
        <p:xfrm>
          <a:off x="197355" y="2078791"/>
          <a:ext cx="11797289" cy="4537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EE5E9F4-9B6C-4367-A422-5A0DFBDD3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519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5239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Production Goods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2959096" y="-1196232"/>
            <a:ext cx="45719" cy="5232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CECF2-DA9E-456A-B9CA-83002A92D741}"/>
              </a:ext>
            </a:extLst>
          </p:cNvPr>
          <p:cNvSpPr/>
          <p:nvPr/>
        </p:nvSpPr>
        <p:spPr>
          <a:xfrm>
            <a:off x="365544" y="919819"/>
            <a:ext cx="3796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베트남 법인 생산 제품</a:t>
            </a:r>
            <a:endParaRPr lang="en-US" sz="28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911049D-B5F9-47FB-9823-112FED685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4754407"/>
              </p:ext>
            </p:extLst>
          </p:nvPr>
        </p:nvGraphicFramePr>
        <p:xfrm>
          <a:off x="1246907" y="1911344"/>
          <a:ext cx="98505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EE5E9F4-9B6C-4367-A422-5A0DFBDD3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997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74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EE5E9F4-9B6C-4367-A422-5A0DFBDD3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7437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Production Goods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2959096" y="-1196232"/>
            <a:ext cx="45719" cy="5232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CECF2-DA9E-456A-B9CA-83002A92D741}"/>
              </a:ext>
            </a:extLst>
          </p:cNvPr>
          <p:cNvSpPr/>
          <p:nvPr/>
        </p:nvSpPr>
        <p:spPr>
          <a:xfrm>
            <a:off x="365544" y="919819"/>
            <a:ext cx="3796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베트남 법인 생산 제품</a:t>
            </a:r>
            <a:endParaRPr lang="en-US" sz="28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911049D-B5F9-47FB-9823-112FED685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909365"/>
              </p:ext>
            </p:extLst>
          </p:nvPr>
        </p:nvGraphicFramePr>
        <p:xfrm>
          <a:off x="197355" y="2078791"/>
          <a:ext cx="11797289" cy="4537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222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EE5E9F4-9B6C-4367-A422-5A0DFBDD3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8818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Production Goods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2959096" y="-1196232"/>
            <a:ext cx="45719" cy="5232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CECF2-DA9E-456A-B9CA-83002A92D741}"/>
              </a:ext>
            </a:extLst>
          </p:cNvPr>
          <p:cNvSpPr/>
          <p:nvPr/>
        </p:nvSpPr>
        <p:spPr>
          <a:xfrm>
            <a:off x="365544" y="919819"/>
            <a:ext cx="3796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베트남 법인 생산 제품</a:t>
            </a:r>
            <a:endParaRPr lang="en-US" sz="28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911049D-B5F9-47FB-9823-112FED685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120471"/>
              </p:ext>
            </p:extLst>
          </p:nvPr>
        </p:nvGraphicFramePr>
        <p:xfrm>
          <a:off x="1246907" y="1911344"/>
          <a:ext cx="98505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39795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Production Goods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2959096" y="-1196232"/>
            <a:ext cx="45719" cy="5232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CECF2-DA9E-456A-B9CA-83002A92D741}"/>
              </a:ext>
            </a:extLst>
          </p:cNvPr>
          <p:cNvSpPr/>
          <p:nvPr/>
        </p:nvSpPr>
        <p:spPr>
          <a:xfrm>
            <a:off x="365544" y="919819"/>
            <a:ext cx="3796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베트남 법인 생산 제품</a:t>
            </a:r>
            <a:endParaRPr lang="en-US" sz="28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911049D-B5F9-47FB-9823-112FED685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099626"/>
              </p:ext>
            </p:extLst>
          </p:nvPr>
        </p:nvGraphicFramePr>
        <p:xfrm>
          <a:off x="1246907" y="1911344"/>
          <a:ext cx="98505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EE5E9F4-9B6C-4367-A422-5A0DFBDD3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27999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6101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36" y="2627504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KS TECH PHU THO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626" y="1155491"/>
            <a:ext cx="20185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2625" y="1838136"/>
            <a:ext cx="265489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IS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691332" y="3117849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Freeform 81"/>
          <p:cNvSpPr>
            <a:spLocks/>
          </p:cNvSpPr>
          <p:nvPr/>
        </p:nvSpPr>
        <p:spPr bwMode="auto">
          <a:xfrm>
            <a:off x="8370210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5" name="Freeform 82"/>
          <p:cNvSpPr>
            <a:spLocks noEditPoints="1"/>
          </p:cNvSpPr>
          <p:nvPr/>
        </p:nvSpPr>
        <p:spPr bwMode="auto">
          <a:xfrm>
            <a:off x="8497210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8" name="TextBox 1927"/>
          <p:cNvSpPr txBox="1"/>
          <p:nvPr/>
        </p:nvSpPr>
        <p:spPr>
          <a:xfrm>
            <a:off x="7502260" y="4011987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we are the profesional</a:t>
            </a:r>
          </a:p>
        </p:txBody>
      </p:sp>
      <p:sp>
        <p:nvSpPr>
          <p:cNvPr id="149" name="Rectangle 2009"/>
          <p:cNvSpPr/>
          <p:nvPr/>
        </p:nvSpPr>
        <p:spPr>
          <a:xfrm>
            <a:off x="6624346" y="1155491"/>
            <a:ext cx="3713972" cy="455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 Light" panose="020F0502020204030203" pitchFamily="34" charset="0"/>
              </a:rPr>
              <a:t>회사소개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ato Light" panose="020F0502020204030203" pitchFamily="34" charset="0"/>
            </a:endParaRPr>
          </a:p>
        </p:txBody>
      </p:sp>
      <p:sp>
        <p:nvSpPr>
          <p:cNvPr id="455" name="Snip and Round Single Corner Rectangle 22"/>
          <p:cNvSpPr/>
          <p:nvPr/>
        </p:nvSpPr>
        <p:spPr>
          <a:xfrm rot="5400000">
            <a:off x="6135607" y="1311524"/>
            <a:ext cx="4997884" cy="4415244"/>
          </a:xfrm>
          <a:prstGeom prst="snipRoundRect">
            <a:avLst/>
          </a:prstGeom>
          <a:noFill/>
          <a:ln w="10160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80872-9ED0-4AAB-8D68-84251E0611D7}"/>
              </a:ext>
            </a:extLst>
          </p:cNvPr>
          <p:cNvSpPr txBox="1"/>
          <p:nvPr/>
        </p:nvSpPr>
        <p:spPr>
          <a:xfrm>
            <a:off x="6909414" y="1638081"/>
            <a:ext cx="13869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회사 개요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회사 위치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회사 조직도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경영 활동 목표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해외 네트워크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</p:txBody>
      </p:sp>
      <p:sp>
        <p:nvSpPr>
          <p:cNvPr id="13" name="Rectangle 2009">
            <a:extLst>
              <a:ext uri="{FF2B5EF4-FFF2-40B4-BE49-F238E27FC236}">
                <a16:creationId xmlns:a16="http://schemas.microsoft.com/office/drawing/2014/main" id="{0B9182A6-1A75-4554-914C-3588A28B6F7A}"/>
              </a:ext>
            </a:extLst>
          </p:cNvPr>
          <p:cNvSpPr/>
          <p:nvPr/>
        </p:nvSpPr>
        <p:spPr>
          <a:xfrm>
            <a:off x="6624346" y="2856806"/>
            <a:ext cx="3713972" cy="455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 Light" panose="020F0502020204030203" pitchFamily="34" charset="0"/>
              </a:rPr>
              <a:t>2.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 Light" panose="020F0502020204030203" pitchFamily="34" charset="0"/>
              </a:rPr>
              <a:t> 생산 현장 및 생산 아이템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ato Light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50E5F-EB17-4000-82C6-9DBB5A11B52D}"/>
              </a:ext>
            </a:extLst>
          </p:cNvPr>
          <p:cNvSpPr txBox="1"/>
          <p:nvPr/>
        </p:nvSpPr>
        <p:spPr>
          <a:xfrm>
            <a:off x="6909413" y="3361489"/>
            <a:ext cx="24096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베트남 법인 생산 현장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베트남 법인 생산 설비 현황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베트남 법인 생산 제품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</p:txBody>
      </p:sp>
      <p:sp>
        <p:nvSpPr>
          <p:cNvPr id="15" name="Rectangle 2009">
            <a:extLst>
              <a:ext uri="{FF2B5EF4-FFF2-40B4-BE49-F238E27FC236}">
                <a16:creationId xmlns:a16="http://schemas.microsoft.com/office/drawing/2014/main" id="{87348E29-B9A7-4C47-AB73-BCA0119B17DE}"/>
              </a:ext>
            </a:extLst>
          </p:cNvPr>
          <p:cNvSpPr/>
          <p:nvPr/>
        </p:nvSpPr>
        <p:spPr>
          <a:xfrm>
            <a:off x="6640224" y="4102612"/>
            <a:ext cx="3713972" cy="455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 Light" panose="020F0502020204030203" pitchFamily="34" charset="0"/>
              </a:rPr>
              <a:t>3. 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 Light" panose="020F0502020204030203" pitchFamily="34" charset="0"/>
              </a:rPr>
              <a:t>베트남 현지 사업 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 Light" panose="020F0502020204030203" pitchFamily="34" charset="0"/>
              </a:rPr>
              <a:t>VISION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A2888-5AF6-4F54-A880-A5EDFFF07C75}"/>
              </a:ext>
            </a:extLst>
          </p:cNvPr>
          <p:cNvSpPr txBox="1"/>
          <p:nvPr/>
        </p:nvSpPr>
        <p:spPr>
          <a:xfrm>
            <a:off x="6909413" y="4670981"/>
            <a:ext cx="30107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베트남 사업 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VISION</a:t>
            </a:r>
          </a:p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베트남 법인 목표달성 및 제안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  <a:p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베트남 법인 품질인증 현황 및 활동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14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EE5E9F4-9B6C-4367-A422-5A0DFBDD3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1644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Production Goods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2959096" y="-1196232"/>
            <a:ext cx="45719" cy="5232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CECF2-DA9E-456A-B9CA-83002A92D741}"/>
              </a:ext>
            </a:extLst>
          </p:cNvPr>
          <p:cNvSpPr/>
          <p:nvPr/>
        </p:nvSpPr>
        <p:spPr>
          <a:xfrm>
            <a:off x="365544" y="919819"/>
            <a:ext cx="3796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베트남 법인 생산 제품</a:t>
            </a:r>
            <a:endParaRPr lang="en-US" sz="28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911049D-B5F9-47FB-9823-112FED685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24558"/>
              </p:ext>
            </p:extLst>
          </p:nvPr>
        </p:nvGraphicFramePr>
        <p:xfrm>
          <a:off x="1246907" y="1911344"/>
          <a:ext cx="98505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9562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>
            <a:spLocks/>
          </p:cNvSpPr>
          <p:nvPr/>
        </p:nvSpPr>
        <p:spPr bwMode="auto">
          <a:xfrm>
            <a:off x="4560445" y="2526916"/>
            <a:ext cx="32961" cy="964089"/>
          </a:xfrm>
          <a:custGeom>
            <a:avLst/>
            <a:gdLst>
              <a:gd name="T0" fmla="*/ 18 w 36"/>
              <a:gd name="T1" fmla="*/ 0 h 1050"/>
              <a:gd name="T2" fmla="*/ 36 w 36"/>
              <a:gd name="T3" fmla="*/ 10 h 1050"/>
              <a:gd name="T4" fmla="*/ 36 w 36"/>
              <a:gd name="T5" fmla="*/ 1040 h 1050"/>
              <a:gd name="T6" fmla="*/ 18 w 36"/>
              <a:gd name="T7" fmla="*/ 1050 h 1050"/>
              <a:gd name="T8" fmla="*/ 0 w 36"/>
              <a:gd name="T9" fmla="*/ 1040 h 1050"/>
              <a:gd name="T10" fmla="*/ 0 w 36"/>
              <a:gd name="T11" fmla="*/ 10 h 1050"/>
              <a:gd name="T12" fmla="*/ 18 w 36"/>
              <a:gd name="T13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0">
                <a:moveTo>
                  <a:pt x="18" y="0"/>
                </a:moveTo>
                <a:cubicBezTo>
                  <a:pt x="28" y="0"/>
                  <a:pt x="36" y="4"/>
                  <a:pt x="36" y="10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5"/>
                  <a:pt x="28" y="1050"/>
                  <a:pt x="18" y="1050"/>
                </a:cubicBezTo>
                <a:cubicBezTo>
                  <a:pt x="8" y="1050"/>
                  <a:pt x="0" y="1045"/>
                  <a:pt x="0" y="10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8" y="0"/>
                  <a:pt x="18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3" name="Freeform 26"/>
          <p:cNvSpPr>
            <a:spLocks/>
          </p:cNvSpPr>
          <p:nvPr/>
        </p:nvSpPr>
        <p:spPr bwMode="auto">
          <a:xfrm>
            <a:off x="6142884" y="4662996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4" name="Freeform 30"/>
          <p:cNvSpPr>
            <a:spLocks/>
          </p:cNvSpPr>
          <p:nvPr/>
        </p:nvSpPr>
        <p:spPr bwMode="auto">
          <a:xfrm>
            <a:off x="7646379" y="2526916"/>
            <a:ext cx="32961" cy="964089"/>
          </a:xfrm>
          <a:custGeom>
            <a:avLst/>
            <a:gdLst>
              <a:gd name="T0" fmla="*/ 18 w 36"/>
              <a:gd name="T1" fmla="*/ 0 h 1050"/>
              <a:gd name="T2" fmla="*/ 36 w 36"/>
              <a:gd name="T3" fmla="*/ 10 h 1050"/>
              <a:gd name="T4" fmla="*/ 36 w 36"/>
              <a:gd name="T5" fmla="*/ 1040 h 1050"/>
              <a:gd name="T6" fmla="*/ 18 w 36"/>
              <a:gd name="T7" fmla="*/ 1050 h 1050"/>
              <a:gd name="T8" fmla="*/ 0 w 36"/>
              <a:gd name="T9" fmla="*/ 1040 h 1050"/>
              <a:gd name="T10" fmla="*/ 0 w 36"/>
              <a:gd name="T11" fmla="*/ 10 h 1050"/>
              <a:gd name="T12" fmla="*/ 18 w 36"/>
              <a:gd name="T13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0">
                <a:moveTo>
                  <a:pt x="18" y="0"/>
                </a:moveTo>
                <a:cubicBezTo>
                  <a:pt x="28" y="0"/>
                  <a:pt x="36" y="4"/>
                  <a:pt x="36" y="10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5"/>
                  <a:pt x="28" y="1050"/>
                  <a:pt x="18" y="1050"/>
                </a:cubicBezTo>
                <a:cubicBezTo>
                  <a:pt x="8" y="1050"/>
                  <a:pt x="0" y="1045"/>
                  <a:pt x="0" y="10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8" y="0"/>
                  <a:pt x="18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5" name="Freeform 32"/>
          <p:cNvSpPr>
            <a:spLocks/>
          </p:cNvSpPr>
          <p:nvPr/>
        </p:nvSpPr>
        <p:spPr bwMode="auto">
          <a:xfrm>
            <a:off x="9236721" y="4662996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6" name="Freeform 24"/>
          <p:cNvSpPr>
            <a:spLocks/>
          </p:cNvSpPr>
          <p:nvPr/>
        </p:nvSpPr>
        <p:spPr bwMode="auto">
          <a:xfrm>
            <a:off x="3002776" y="4662996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859401" y="3364234"/>
            <a:ext cx="1440745" cy="1442647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8" name="Oval 29"/>
          <p:cNvSpPr>
            <a:spLocks noChangeArrowheads="1"/>
          </p:cNvSpPr>
          <p:nvPr/>
        </p:nvSpPr>
        <p:spPr bwMode="auto">
          <a:xfrm>
            <a:off x="4448253" y="2414090"/>
            <a:ext cx="256711" cy="256711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313145" y="3364234"/>
            <a:ext cx="1440112" cy="1442647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0" name="Oval 25"/>
          <p:cNvSpPr>
            <a:spLocks noChangeArrowheads="1"/>
          </p:cNvSpPr>
          <p:nvPr/>
        </p:nvSpPr>
        <p:spPr bwMode="auto">
          <a:xfrm>
            <a:off x="2891218" y="5482567"/>
            <a:ext cx="256711" cy="25734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361012" y="3411868"/>
            <a:ext cx="1344378" cy="1346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906556" y="3411789"/>
            <a:ext cx="1345168" cy="134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5406349" y="3364234"/>
            <a:ext cx="1440745" cy="1442647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454850" y="3411868"/>
            <a:ext cx="1344378" cy="1346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6959285" y="3364234"/>
            <a:ext cx="1440745" cy="1442647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7007151" y="3411789"/>
            <a:ext cx="1344380" cy="134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8516349" y="3364234"/>
            <a:ext cx="1440745" cy="1442647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8564215" y="3411868"/>
            <a:ext cx="1344378" cy="1346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19" name="Oval 27"/>
          <p:cNvSpPr>
            <a:spLocks noChangeArrowheads="1"/>
          </p:cNvSpPr>
          <p:nvPr/>
        </p:nvSpPr>
        <p:spPr bwMode="auto">
          <a:xfrm>
            <a:off x="6030693" y="5482566"/>
            <a:ext cx="256711" cy="25734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20" name="Oval 31"/>
          <p:cNvSpPr>
            <a:spLocks noChangeArrowheads="1"/>
          </p:cNvSpPr>
          <p:nvPr/>
        </p:nvSpPr>
        <p:spPr bwMode="auto">
          <a:xfrm>
            <a:off x="7534822" y="2414090"/>
            <a:ext cx="256711" cy="256711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21" name="Oval 33"/>
          <p:cNvSpPr>
            <a:spLocks noChangeArrowheads="1"/>
          </p:cNvSpPr>
          <p:nvPr/>
        </p:nvSpPr>
        <p:spPr bwMode="auto">
          <a:xfrm>
            <a:off x="9125163" y="5482566"/>
            <a:ext cx="256711" cy="25734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95877" y="5855095"/>
            <a:ext cx="2547609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경제성장률 연 평균 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7.1%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13893" y="5855095"/>
            <a:ext cx="2210725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값 싼 노동력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85524" y="5855095"/>
            <a:ext cx="2380642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외국인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한국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투자 증가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74470" y="1959015"/>
            <a:ext cx="2210725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국제정세 안정화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3819" y="2006402"/>
            <a:ext cx="2553309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전기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전자 생산력 증가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73743" y="3660562"/>
            <a:ext cx="5100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60453" y="3619638"/>
            <a:ext cx="5100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98121" y="3624463"/>
            <a:ext cx="5100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24303" y="3634632"/>
            <a:ext cx="5100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03676" y="3624463"/>
            <a:ext cx="5100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77" name="Rectangle 3"/>
          <p:cNvSpPr/>
          <p:nvPr/>
        </p:nvSpPr>
        <p:spPr>
          <a:xfrm>
            <a:off x="3376993" y="545891"/>
            <a:ext cx="54888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VIETNAM </a:t>
            </a: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VISION</a:t>
            </a:r>
          </a:p>
        </p:txBody>
      </p:sp>
      <p:pic>
        <p:nvPicPr>
          <p:cNvPr id="1026" name="Picture 2" descr="베트남 국기에 대한 이미지 검색결과">
            <a:extLst>
              <a:ext uri="{FF2B5EF4-FFF2-40B4-BE49-F238E27FC236}">
                <a16:creationId xmlns:a16="http://schemas.microsoft.com/office/drawing/2014/main" id="{8FCA8FC6-4D81-472B-97AC-0590B5B4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0" y="225516"/>
            <a:ext cx="2167914" cy="144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대한민국 국기에 대한 이미지 검색결과">
            <a:extLst>
              <a:ext uri="{FF2B5EF4-FFF2-40B4-BE49-F238E27FC236}">
                <a16:creationId xmlns:a16="http://schemas.microsoft.com/office/drawing/2014/main" id="{E1E24401-3151-4E73-AB1B-A1D8A660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6" y="255454"/>
            <a:ext cx="2167914" cy="144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63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414" y="58045"/>
            <a:ext cx="88025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베트남 법인 목표달성 및 제안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2902966" y="-1501032"/>
            <a:ext cx="45719" cy="5232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6EB29583-C838-4D1B-963E-43D07033E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281687"/>
              </p:ext>
            </p:extLst>
          </p:nvPr>
        </p:nvGraphicFramePr>
        <p:xfrm>
          <a:off x="491957" y="1797133"/>
          <a:ext cx="6999706" cy="455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1B92537-EE09-4077-9019-FDC8ABD816EB}"/>
              </a:ext>
            </a:extLst>
          </p:cNvPr>
          <p:cNvSpPr/>
          <p:nvPr/>
        </p:nvSpPr>
        <p:spPr>
          <a:xfrm>
            <a:off x="7684168" y="1797133"/>
            <a:ext cx="753979" cy="455554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FE3815-0A9F-4F65-BBBF-84527386B511}"/>
              </a:ext>
            </a:extLst>
          </p:cNvPr>
          <p:cNvGrpSpPr/>
          <p:nvPr/>
        </p:nvGrpSpPr>
        <p:grpSpPr>
          <a:xfrm>
            <a:off x="8630652" y="1797133"/>
            <a:ext cx="3069391" cy="4555540"/>
            <a:chOff x="4760227" y="1560406"/>
            <a:chExt cx="2238675" cy="143472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05C4CF2-FA36-46BE-A7FA-1494CC165D96}"/>
                </a:ext>
              </a:extLst>
            </p:cNvPr>
            <p:cNvSpPr/>
            <p:nvPr/>
          </p:nvSpPr>
          <p:spPr>
            <a:xfrm>
              <a:off x="4760227" y="1560406"/>
              <a:ext cx="2238675" cy="14347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id="{B5AEDDC4-7300-4931-93CF-B935579CD59A}"/>
                </a:ext>
              </a:extLst>
            </p:cNvPr>
            <p:cNvSpPr txBox="1"/>
            <p:nvPr/>
          </p:nvSpPr>
          <p:spPr>
            <a:xfrm>
              <a:off x="4802249" y="1602428"/>
              <a:ext cx="2154631" cy="13506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5400" kern="1200" dirty="0"/>
                <a:t>KS TECH</a:t>
              </a:r>
              <a:endParaRPr lang="en-US" altLang="ko-KR" sz="2400" kern="1200" dirty="0"/>
            </a:p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600" dirty="0" err="1"/>
                <a:t>Phu</a:t>
              </a:r>
              <a:r>
                <a:rPr lang="en-US" altLang="ko-KR" sz="3600" dirty="0"/>
                <a:t> </a:t>
              </a:r>
              <a:r>
                <a:rPr lang="en-US" altLang="ko-KR" sz="3600" dirty="0" err="1"/>
                <a:t>Tho</a:t>
              </a:r>
              <a:endParaRPr lang="en-US" altLang="ko-KR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2853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415" y="58045"/>
            <a:ext cx="67651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베트남 법인 </a:t>
            </a:r>
            <a:endParaRPr lang="en-US" altLang="ko-KR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품질인증 현황</a:t>
            </a:r>
            <a:r>
              <a:rPr lang="en-US" altLang="ko-KR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및 활동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2971749" y="-902634"/>
            <a:ext cx="45719" cy="5232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09E57BD0-F1B0-4CAB-A01D-82CB9FF14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297949"/>
              </p:ext>
            </p:extLst>
          </p:nvPr>
        </p:nvGraphicFramePr>
        <p:xfrm>
          <a:off x="3149600" y="2057481"/>
          <a:ext cx="5892800" cy="4401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EA8E1370-FF02-4891-AEC8-F8F728383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9415" y="2440781"/>
            <a:ext cx="1497013" cy="197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02444890-207D-4F8C-A6FD-AF0BA8E9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5165" y="2994109"/>
            <a:ext cx="1468438" cy="196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A7ECD-5EAE-4869-BF6B-CC3F4E190BAC}"/>
              </a:ext>
            </a:extLst>
          </p:cNvPr>
          <p:cNvSpPr txBox="1"/>
          <p:nvPr/>
        </p:nvSpPr>
        <p:spPr>
          <a:xfrm>
            <a:off x="825165" y="5167082"/>
            <a:ext cx="1258098" cy="40011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품질 인증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212FF44-966B-4995-A239-F1E095DA6467}"/>
              </a:ext>
            </a:extLst>
          </p:cNvPr>
          <p:cNvSpPr/>
          <p:nvPr/>
        </p:nvSpPr>
        <p:spPr>
          <a:xfrm>
            <a:off x="2534653" y="3769895"/>
            <a:ext cx="614947" cy="647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8F1444B-8D0A-4CA4-A4B2-FD3276BE0358}"/>
              </a:ext>
            </a:extLst>
          </p:cNvPr>
          <p:cNvSpPr/>
          <p:nvPr/>
        </p:nvSpPr>
        <p:spPr>
          <a:xfrm>
            <a:off x="9042400" y="3769894"/>
            <a:ext cx="614947" cy="647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ECB77-E7F5-4A60-B14C-8E5C4ECEE97A}"/>
              </a:ext>
            </a:extLst>
          </p:cNvPr>
          <p:cNvSpPr txBox="1"/>
          <p:nvPr/>
        </p:nvSpPr>
        <p:spPr>
          <a:xfrm>
            <a:off x="10108737" y="4961021"/>
            <a:ext cx="1258098" cy="40011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고객 만족</a:t>
            </a:r>
          </a:p>
        </p:txBody>
      </p:sp>
      <p:pic>
        <p:nvPicPr>
          <p:cNvPr id="17" name="그래픽 16" descr="아이디어를 가진 사람">
            <a:extLst>
              <a:ext uri="{FF2B5EF4-FFF2-40B4-BE49-F238E27FC236}">
                <a16:creationId xmlns:a16="http://schemas.microsoft.com/office/drawing/2014/main" id="{1A26DD42-46FD-4872-880F-C9EF3E9534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7211" y="2626893"/>
            <a:ext cx="2000230" cy="200023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EF31411-50BC-462A-90F0-BA4C6AE4A2E5}"/>
              </a:ext>
            </a:extLst>
          </p:cNvPr>
          <p:cNvSpPr/>
          <p:nvPr/>
        </p:nvSpPr>
        <p:spPr>
          <a:xfrm>
            <a:off x="10662842" y="2871536"/>
            <a:ext cx="703994" cy="6497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DFE268-B30A-4395-81CD-57A26C5821CA}"/>
              </a:ext>
            </a:extLst>
          </p:cNvPr>
          <p:cNvSpPr txBox="1"/>
          <p:nvPr/>
        </p:nvSpPr>
        <p:spPr>
          <a:xfrm>
            <a:off x="10662842" y="2994109"/>
            <a:ext cx="85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Good!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8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44245" y="4605519"/>
            <a:ext cx="2191587" cy="936718"/>
            <a:chOff x="778621" y="4639987"/>
            <a:chExt cx="1989928" cy="936718"/>
          </a:xfrm>
        </p:grpSpPr>
        <p:sp>
          <p:nvSpPr>
            <p:cNvPr id="16" name="TextBox 15"/>
            <p:cNvSpPr txBox="1"/>
            <p:nvPr/>
          </p:nvSpPr>
          <p:spPr>
            <a:xfrm>
              <a:off x="867466" y="4965063"/>
              <a:ext cx="1812236" cy="611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고객사의 요구사항을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적극수용 및 반영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8621" y="4639987"/>
              <a:ext cx="1989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수렴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84311" y="2236868"/>
            <a:ext cx="2109798" cy="2112882"/>
            <a:chOff x="2646363" y="2141538"/>
            <a:chExt cx="2174875" cy="2178050"/>
          </a:xfrm>
          <a:solidFill>
            <a:schemeClr val="bg2">
              <a:lumMod val="50000"/>
            </a:schemeClr>
          </a:solidFill>
          <a:effectLst/>
        </p:grpSpPr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003088" y="2258389"/>
            <a:ext cx="2109798" cy="2112882"/>
            <a:chOff x="2646363" y="2141538"/>
            <a:chExt cx="2174875" cy="2178050"/>
          </a:xfrm>
          <a:solidFill>
            <a:schemeClr val="bg2">
              <a:lumMod val="50000"/>
            </a:schemeClr>
          </a:solidFill>
          <a:effectLst/>
        </p:grpSpPr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5"/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722171" y="2243379"/>
            <a:ext cx="2109798" cy="2112882"/>
            <a:chOff x="2646363" y="2141538"/>
            <a:chExt cx="2174875" cy="2178050"/>
          </a:xfrm>
          <a:solidFill>
            <a:schemeClr val="bg2">
              <a:lumMod val="50000"/>
            </a:schemeClr>
          </a:solidFill>
          <a:effectLst/>
        </p:grpSpPr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60030" y="2243379"/>
            <a:ext cx="2109798" cy="2112882"/>
            <a:chOff x="2646363" y="2141538"/>
            <a:chExt cx="2174875" cy="2178050"/>
          </a:xfrm>
          <a:solidFill>
            <a:schemeClr val="bg2">
              <a:lumMod val="50000"/>
            </a:schemeClr>
          </a:solidFill>
          <a:effectLst/>
        </p:grpSpPr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2646363" y="2141538"/>
              <a:ext cx="2174875" cy="2178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2771775" y="2268538"/>
              <a:ext cx="1922462" cy="1924050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7" name="Rectangle 3"/>
          <p:cNvSpPr/>
          <p:nvPr/>
        </p:nvSpPr>
        <p:spPr>
          <a:xfrm>
            <a:off x="2002845" y="429545"/>
            <a:ext cx="87143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Why</a:t>
            </a:r>
            <a:r>
              <a:rPr lang="en-US" sz="5000" dirty="0">
                <a:solidFill>
                  <a:schemeClr val="accent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should it be </a:t>
            </a: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KS TECH?</a:t>
            </a:r>
          </a:p>
        </p:txBody>
      </p:sp>
      <p:grpSp>
        <p:nvGrpSpPr>
          <p:cNvPr id="42" name="Group 14"/>
          <p:cNvGrpSpPr/>
          <p:nvPr/>
        </p:nvGrpSpPr>
        <p:grpSpPr>
          <a:xfrm>
            <a:off x="3670580" y="4605519"/>
            <a:ext cx="2191587" cy="936975"/>
            <a:chOff x="778621" y="4639987"/>
            <a:chExt cx="1989928" cy="936975"/>
          </a:xfrm>
        </p:grpSpPr>
        <p:sp>
          <p:nvSpPr>
            <p:cNvPr id="43" name="TextBox 42"/>
            <p:cNvSpPr txBox="1"/>
            <p:nvPr/>
          </p:nvSpPr>
          <p:spPr>
            <a:xfrm>
              <a:off x="867466" y="4965063"/>
              <a:ext cx="1812236" cy="611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고객과 업체</a:t>
              </a:r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지역사회와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공생 및 협력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8621" y="4639987"/>
              <a:ext cx="1989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협력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5" name="Group 14"/>
          <p:cNvGrpSpPr/>
          <p:nvPr/>
        </p:nvGrpSpPr>
        <p:grpSpPr>
          <a:xfrm>
            <a:off x="6325757" y="4605519"/>
            <a:ext cx="2191587" cy="936975"/>
            <a:chOff x="778621" y="4639987"/>
            <a:chExt cx="1989928" cy="936975"/>
          </a:xfrm>
        </p:grpSpPr>
        <p:sp>
          <p:nvSpPr>
            <p:cNvPr id="46" name="TextBox 45"/>
            <p:cNvSpPr txBox="1"/>
            <p:nvPr/>
          </p:nvSpPr>
          <p:spPr>
            <a:xfrm>
              <a:off x="867466" y="4965063"/>
              <a:ext cx="1812236" cy="611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지속적인 관리와 개선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최고의 친환경적인 품질</a:t>
              </a:r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78621" y="4639987"/>
              <a:ext cx="1989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품질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8" name="Group 14"/>
          <p:cNvGrpSpPr/>
          <p:nvPr/>
        </p:nvGrpSpPr>
        <p:grpSpPr>
          <a:xfrm>
            <a:off x="9078783" y="4605519"/>
            <a:ext cx="2191587" cy="936975"/>
            <a:chOff x="778621" y="4639987"/>
            <a:chExt cx="1989928" cy="936975"/>
          </a:xfrm>
        </p:grpSpPr>
        <p:sp>
          <p:nvSpPr>
            <p:cNvPr id="49" name="TextBox 48"/>
            <p:cNvSpPr txBox="1"/>
            <p:nvPr/>
          </p:nvSpPr>
          <p:spPr>
            <a:xfrm>
              <a:off x="867466" y="4965063"/>
              <a:ext cx="1812236" cy="611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안정된 경영과 경험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그리고 모두의 성장</a:t>
              </a:r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8621" y="4639987"/>
              <a:ext cx="1989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성장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3" name="그래픽 2" descr="귀">
            <a:extLst>
              <a:ext uri="{FF2B5EF4-FFF2-40B4-BE49-F238E27FC236}">
                <a16:creationId xmlns:a16="http://schemas.microsoft.com/office/drawing/2014/main" id="{D5B1AF4E-2D55-4763-877A-E8C395ABE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448" y="2693769"/>
            <a:ext cx="1157398" cy="1157398"/>
          </a:xfrm>
          <a:prstGeom prst="rect">
            <a:avLst/>
          </a:prstGeom>
        </p:spPr>
      </p:pic>
      <p:pic>
        <p:nvPicPr>
          <p:cNvPr id="5" name="그래픽 4" descr="악수">
            <a:extLst>
              <a:ext uri="{FF2B5EF4-FFF2-40B4-BE49-F238E27FC236}">
                <a16:creationId xmlns:a16="http://schemas.microsoft.com/office/drawing/2014/main" id="{9CEE0BEE-9318-4EBF-AEAC-A227C2481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6555" y="2726551"/>
            <a:ext cx="1213591" cy="1213591"/>
          </a:xfrm>
          <a:prstGeom prst="rect">
            <a:avLst/>
          </a:prstGeom>
        </p:spPr>
      </p:pic>
      <p:pic>
        <p:nvPicPr>
          <p:cNvPr id="7" name="그래픽 6" descr="막대 그래프 상향 추세">
            <a:extLst>
              <a:ext uri="{FF2B5EF4-FFF2-40B4-BE49-F238E27FC236}">
                <a16:creationId xmlns:a16="http://schemas.microsoft.com/office/drawing/2014/main" id="{3951D6DE-4546-41A3-97A3-37D6637E3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1221" y="2734632"/>
            <a:ext cx="1137331" cy="1137331"/>
          </a:xfrm>
          <a:prstGeom prst="rect">
            <a:avLst/>
          </a:prstGeom>
        </p:spPr>
      </p:pic>
      <p:pic>
        <p:nvPicPr>
          <p:cNvPr id="9" name="그래픽 8" descr="상자">
            <a:extLst>
              <a:ext uri="{FF2B5EF4-FFF2-40B4-BE49-F238E27FC236}">
                <a16:creationId xmlns:a16="http://schemas.microsoft.com/office/drawing/2014/main" id="{0B78346A-379E-4EDF-9FE9-F83E6D7E8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9873" y="2639988"/>
            <a:ext cx="1211179" cy="12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97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3" name="TextBox 1752"/>
          <p:cNvSpPr txBox="1"/>
          <p:nvPr/>
        </p:nvSpPr>
        <p:spPr>
          <a:xfrm>
            <a:off x="4719692" y="2315250"/>
            <a:ext cx="27462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THANK</a:t>
            </a:r>
          </a:p>
        </p:txBody>
      </p:sp>
      <p:sp>
        <p:nvSpPr>
          <p:cNvPr id="1754" name="TextBox 1753"/>
          <p:cNvSpPr txBox="1"/>
          <p:nvPr/>
        </p:nvSpPr>
        <p:spPr>
          <a:xfrm>
            <a:off x="5230098" y="3134655"/>
            <a:ext cx="17635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151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 r="16710"/>
          <a:stretch>
            <a:fillRect/>
          </a:stretch>
        </p:blipFill>
        <p:spPr>
          <a:xfrm>
            <a:off x="7323138" y="1587500"/>
            <a:ext cx="3789140" cy="3794125"/>
          </a:xfrm>
        </p:spPr>
      </p:pic>
      <p:sp>
        <p:nvSpPr>
          <p:cNvPr id="3" name="TextBox 2"/>
          <p:cNvSpPr txBox="1"/>
          <p:nvPr/>
        </p:nvSpPr>
        <p:spPr>
          <a:xfrm>
            <a:off x="365544" y="1692979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KS TECH PHU THO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544" y="170489"/>
            <a:ext cx="57933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Company 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544" y="919819"/>
            <a:ext cx="297549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회사 개요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375" y="2177383"/>
            <a:ext cx="45719" cy="4468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009"/>
          <p:cNvSpPr/>
          <p:nvPr/>
        </p:nvSpPr>
        <p:spPr>
          <a:xfrm>
            <a:off x="858699" y="2008796"/>
            <a:ext cx="4999513" cy="4636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회사명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본사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) KS TECH Co. Ltd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          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베트남법인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) KS TECH PHU THO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Co.Ltd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대표자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김 선 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구   성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한국본사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: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5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명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법인 직원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주재원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5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      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베트남 현지인 근로자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: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700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회사연혁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: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2011 . 04   KS TECH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일반 회사 설립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2012 . 04   KS TECH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Co.Ltd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법인 변경 설립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2013 . 06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베트남법인 설립 완료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2016 . 07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베트남 공장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동 설립 완료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2017 . 10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베트남 공장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동 설립 완료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41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544" y="1692979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KS TECH PHU THO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544" y="170489"/>
            <a:ext cx="57933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Company Location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544" y="919819"/>
            <a:ext cx="297549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회사 위치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375" y="2177383"/>
            <a:ext cx="45719" cy="4468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E9DD99-5E7E-4949-879B-183B142D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39" y="1883469"/>
            <a:ext cx="8649978" cy="4804042"/>
          </a:xfrm>
          <a:prstGeom prst="rect">
            <a:avLst/>
          </a:prstGeom>
        </p:spPr>
      </p:pic>
      <p:sp>
        <p:nvSpPr>
          <p:cNvPr id="15" name="Rectangle 2009">
            <a:extLst>
              <a:ext uri="{FF2B5EF4-FFF2-40B4-BE49-F238E27FC236}">
                <a16:creationId xmlns:a16="http://schemas.microsoft.com/office/drawing/2014/main" id="{F512C7FA-A5DA-47C8-B4D9-57B934701203}"/>
              </a:ext>
            </a:extLst>
          </p:cNvPr>
          <p:cNvSpPr/>
          <p:nvPr/>
        </p:nvSpPr>
        <p:spPr>
          <a:xfrm>
            <a:off x="3764920" y="2039720"/>
            <a:ext cx="1146564" cy="86953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KS TECH</a:t>
            </a:r>
          </a:p>
          <a:p>
            <a:pPr algn="ctr">
              <a:lnSpc>
                <a:spcPct val="170000"/>
              </a:lnSpc>
            </a:pPr>
            <a:r>
              <a:rPr lang="en-US" altLang="ko-KR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Phu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en-US" altLang="ko-KR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Tho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  <p:sp>
        <p:nvSpPr>
          <p:cNvPr id="16" name="Rectangle 2009">
            <a:extLst>
              <a:ext uri="{FF2B5EF4-FFF2-40B4-BE49-F238E27FC236}">
                <a16:creationId xmlns:a16="http://schemas.microsoft.com/office/drawing/2014/main" id="{A1700909-B8BD-4EE2-BF8B-DF16609F4145}"/>
              </a:ext>
            </a:extLst>
          </p:cNvPr>
          <p:cNvSpPr/>
          <p:nvPr/>
        </p:nvSpPr>
        <p:spPr>
          <a:xfrm>
            <a:off x="3502671" y="5228836"/>
            <a:ext cx="3344304" cy="12582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하노이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– </a:t>
            </a:r>
            <a:r>
              <a:rPr lang="ko-KR" alt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푸토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110km</a:t>
            </a:r>
          </a:p>
          <a:p>
            <a:pPr algn="ctr">
              <a:lnSpc>
                <a:spcPct val="17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고속도로 약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10km</a:t>
            </a:r>
          </a:p>
        </p:txBody>
      </p:sp>
      <p:sp>
        <p:nvSpPr>
          <p:cNvPr id="17" name="Rectangle 2009">
            <a:extLst>
              <a:ext uri="{FF2B5EF4-FFF2-40B4-BE49-F238E27FC236}">
                <a16:creationId xmlns:a16="http://schemas.microsoft.com/office/drawing/2014/main" id="{0C718371-0F4C-4A30-97CD-3621F967A9BA}"/>
              </a:ext>
            </a:extLst>
          </p:cNvPr>
          <p:cNvSpPr/>
          <p:nvPr/>
        </p:nvSpPr>
        <p:spPr>
          <a:xfrm>
            <a:off x="8750812" y="5228836"/>
            <a:ext cx="1146564" cy="45095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  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991A4A-EB20-4B08-998F-E5E0142BAE4A}"/>
              </a:ext>
            </a:extLst>
          </p:cNvPr>
          <p:cNvCxnSpPr>
            <a:cxnSpLocks/>
          </p:cNvCxnSpPr>
          <p:nvPr/>
        </p:nvCxnSpPr>
        <p:spPr>
          <a:xfrm>
            <a:off x="4943137" y="2474486"/>
            <a:ext cx="3807675" cy="297982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0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543" y="170489"/>
            <a:ext cx="61796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Organizational Chart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543" y="869007"/>
            <a:ext cx="36166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회사 조직도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2576750" y="-526145"/>
            <a:ext cx="45719" cy="4468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249882-EB93-4AAB-9ACF-7808CD18B5A7}"/>
              </a:ext>
            </a:extLst>
          </p:cNvPr>
          <p:cNvSpPr/>
          <p:nvPr/>
        </p:nvSpPr>
        <p:spPr>
          <a:xfrm>
            <a:off x="4833676" y="2244897"/>
            <a:ext cx="2238928" cy="101312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대표이사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C7071AC-6C78-4912-983A-34CAE0CF105A}"/>
              </a:ext>
            </a:extLst>
          </p:cNvPr>
          <p:cNvSpPr/>
          <p:nvPr/>
        </p:nvSpPr>
        <p:spPr>
          <a:xfrm>
            <a:off x="8067179" y="3610026"/>
            <a:ext cx="2108300" cy="8617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개발품질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9CF451A-2AC8-4031-9C66-AC4101C5D2C0}"/>
              </a:ext>
            </a:extLst>
          </p:cNvPr>
          <p:cNvSpPr/>
          <p:nvPr/>
        </p:nvSpPr>
        <p:spPr>
          <a:xfrm>
            <a:off x="4900156" y="3610026"/>
            <a:ext cx="2108300" cy="8617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베트남법인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76433E-08D9-4D58-985A-E52BF772516F}"/>
              </a:ext>
            </a:extLst>
          </p:cNvPr>
          <p:cNvSpPr/>
          <p:nvPr/>
        </p:nvSpPr>
        <p:spPr>
          <a:xfrm>
            <a:off x="1733133" y="3610026"/>
            <a:ext cx="2108300" cy="8617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한국본사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3B06E9-21FF-48F8-B0E0-FBC1BCD7826C}"/>
              </a:ext>
            </a:extLst>
          </p:cNvPr>
          <p:cNvSpPr/>
          <p:nvPr/>
        </p:nvSpPr>
        <p:spPr>
          <a:xfrm>
            <a:off x="1735465" y="4624400"/>
            <a:ext cx="2105968" cy="3350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67888FD-82BD-4CDF-A28E-3A5AF95D05F3}"/>
              </a:ext>
            </a:extLst>
          </p:cNvPr>
          <p:cNvSpPr/>
          <p:nvPr/>
        </p:nvSpPr>
        <p:spPr>
          <a:xfrm>
            <a:off x="1733133" y="5047343"/>
            <a:ext cx="2105968" cy="3350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영업부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E50C75A-85C1-48EA-94A5-3A2F8C59DABE}"/>
              </a:ext>
            </a:extLst>
          </p:cNvPr>
          <p:cNvSpPr/>
          <p:nvPr/>
        </p:nvSpPr>
        <p:spPr>
          <a:xfrm>
            <a:off x="1733133" y="5470286"/>
            <a:ext cx="2105968" cy="3350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무역부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A5E40BD-5B6E-4192-9F8C-1AE9F3784177}"/>
              </a:ext>
            </a:extLst>
          </p:cNvPr>
          <p:cNvSpPr/>
          <p:nvPr/>
        </p:nvSpPr>
        <p:spPr>
          <a:xfrm>
            <a:off x="4900156" y="4618734"/>
            <a:ext cx="2105968" cy="3350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관리부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FC685B5-B51E-493C-9595-9A9715BDBEFF}"/>
              </a:ext>
            </a:extLst>
          </p:cNvPr>
          <p:cNvSpPr/>
          <p:nvPr/>
        </p:nvSpPr>
        <p:spPr>
          <a:xfrm>
            <a:off x="4900156" y="5047342"/>
            <a:ext cx="2105968" cy="3350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무역부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F22F6E-72EB-4C47-8D3C-DA63EC37C142}"/>
              </a:ext>
            </a:extLst>
          </p:cNvPr>
          <p:cNvSpPr/>
          <p:nvPr/>
        </p:nvSpPr>
        <p:spPr>
          <a:xfrm>
            <a:off x="4900156" y="5470286"/>
            <a:ext cx="2105968" cy="3350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금형</a:t>
            </a:r>
            <a:r>
              <a:rPr lang="en-US" altLang="ko-KR" dirty="0"/>
              <a:t>, </a:t>
            </a:r>
            <a:r>
              <a:rPr lang="ko-KR" altLang="en-US" dirty="0"/>
              <a:t>사출 기술부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94A998-F732-4B22-8460-DA9537775DEF}"/>
              </a:ext>
            </a:extLst>
          </p:cNvPr>
          <p:cNvSpPr/>
          <p:nvPr/>
        </p:nvSpPr>
        <p:spPr>
          <a:xfrm>
            <a:off x="4900156" y="5893230"/>
            <a:ext cx="2105968" cy="3350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생산부</a:t>
            </a:r>
            <a:r>
              <a:rPr lang="en-US" altLang="ko-KR" dirty="0"/>
              <a:t>/</a:t>
            </a:r>
            <a:r>
              <a:rPr lang="ko-KR" altLang="en-US" dirty="0" err="1"/>
              <a:t>품질부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0E6B04-9B18-4A88-BAE9-705050483348}"/>
              </a:ext>
            </a:extLst>
          </p:cNvPr>
          <p:cNvSpPr/>
          <p:nvPr/>
        </p:nvSpPr>
        <p:spPr>
          <a:xfrm>
            <a:off x="8069511" y="4618734"/>
            <a:ext cx="2105968" cy="3350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개발품질팀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285504F-BDA9-4034-96AA-92CBED7AB17A}"/>
              </a:ext>
            </a:extLst>
          </p:cNvPr>
          <p:cNvCxnSpPr>
            <a:stCxn id="2" idx="2"/>
          </p:cNvCxnSpPr>
          <p:nvPr/>
        </p:nvCxnSpPr>
        <p:spPr>
          <a:xfrm>
            <a:off x="5953140" y="3258026"/>
            <a:ext cx="0" cy="1709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262149-CDEC-4F85-853B-F1AC2F84C090}"/>
              </a:ext>
            </a:extLst>
          </p:cNvPr>
          <p:cNvCxnSpPr>
            <a:cxnSpLocks/>
          </p:cNvCxnSpPr>
          <p:nvPr/>
        </p:nvCxnSpPr>
        <p:spPr>
          <a:xfrm flipH="1">
            <a:off x="2786117" y="3429000"/>
            <a:ext cx="3167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B238E3-05E1-4FED-B80B-EB1F152F118F}"/>
              </a:ext>
            </a:extLst>
          </p:cNvPr>
          <p:cNvCxnSpPr>
            <a:endCxn id="18" idx="0"/>
          </p:cNvCxnSpPr>
          <p:nvPr/>
        </p:nvCxnSpPr>
        <p:spPr>
          <a:xfrm>
            <a:off x="2786117" y="3429000"/>
            <a:ext cx="1166" cy="1810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3D9B204-1A04-4A55-A031-B11B3B284D24}"/>
              </a:ext>
            </a:extLst>
          </p:cNvPr>
          <p:cNvCxnSpPr>
            <a:cxnSpLocks/>
          </p:cNvCxnSpPr>
          <p:nvPr/>
        </p:nvCxnSpPr>
        <p:spPr>
          <a:xfrm>
            <a:off x="5953140" y="3429000"/>
            <a:ext cx="31681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448666D-38F1-456C-B764-D15B28251697}"/>
              </a:ext>
            </a:extLst>
          </p:cNvPr>
          <p:cNvCxnSpPr>
            <a:stCxn id="12" idx="0"/>
          </p:cNvCxnSpPr>
          <p:nvPr/>
        </p:nvCxnSpPr>
        <p:spPr>
          <a:xfrm flipV="1">
            <a:off x="9121329" y="3429000"/>
            <a:ext cx="0" cy="1810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2BA6A1A-19B9-4C7C-BA7E-A1DA48A0CEE9}"/>
              </a:ext>
            </a:extLst>
          </p:cNvPr>
          <p:cNvCxnSpPr>
            <a:endCxn id="14" idx="0"/>
          </p:cNvCxnSpPr>
          <p:nvPr/>
        </p:nvCxnSpPr>
        <p:spPr>
          <a:xfrm>
            <a:off x="5953140" y="3429000"/>
            <a:ext cx="1166" cy="1810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3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7156" y="157702"/>
            <a:ext cx="97960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Management Activity Objectives</a:t>
            </a:r>
          </a:p>
        </p:txBody>
      </p:sp>
      <p:sp>
        <p:nvSpPr>
          <p:cNvPr id="6" name="Rectangle 5"/>
          <p:cNvSpPr/>
          <p:nvPr/>
        </p:nvSpPr>
        <p:spPr>
          <a:xfrm>
            <a:off x="907156" y="857254"/>
            <a:ext cx="448392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경영 활동 목표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Rectangle 2009"/>
          <p:cNvSpPr/>
          <p:nvPr/>
        </p:nvSpPr>
        <p:spPr>
          <a:xfrm>
            <a:off x="2074196" y="1662166"/>
            <a:ext cx="4999513" cy="128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ISO 14001 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환경경영시스템 준수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환경친화적 제품 개발 및 생산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환경방침을 전임직원 및 협력사 준수 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  <p:grpSp>
        <p:nvGrpSpPr>
          <p:cNvPr id="16" name="Group 323"/>
          <p:cNvGrpSpPr/>
          <p:nvPr/>
        </p:nvGrpSpPr>
        <p:grpSpPr>
          <a:xfrm>
            <a:off x="159953" y="0"/>
            <a:ext cx="959466" cy="6552908"/>
            <a:chOff x="11004416" y="171451"/>
            <a:chExt cx="959466" cy="655290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Oval 316"/>
            <p:cNvSpPr/>
            <p:nvPr/>
          </p:nvSpPr>
          <p:spPr>
            <a:xfrm>
              <a:off x="11004416" y="1959431"/>
              <a:ext cx="959466" cy="95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317"/>
            <p:cNvSpPr/>
            <p:nvPr/>
          </p:nvSpPr>
          <p:spPr>
            <a:xfrm>
              <a:off x="11004416" y="3594131"/>
              <a:ext cx="959466" cy="95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318"/>
            <p:cNvSpPr/>
            <p:nvPr/>
          </p:nvSpPr>
          <p:spPr>
            <a:xfrm>
              <a:off x="11004416" y="5228831"/>
              <a:ext cx="959466" cy="95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7"/>
            <p:cNvSpPr/>
            <p:nvPr/>
          </p:nvSpPr>
          <p:spPr>
            <a:xfrm>
              <a:off x="11448149" y="171451"/>
              <a:ext cx="72000" cy="65529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312"/>
          <p:cNvSpPr/>
          <p:nvPr/>
        </p:nvSpPr>
        <p:spPr>
          <a:xfrm>
            <a:off x="11065858" y="2011348"/>
            <a:ext cx="836582" cy="8365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313"/>
          <p:cNvSpPr/>
          <p:nvPr/>
        </p:nvSpPr>
        <p:spPr>
          <a:xfrm>
            <a:off x="11065858" y="3646048"/>
            <a:ext cx="836582" cy="8365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314"/>
          <p:cNvSpPr/>
          <p:nvPr/>
        </p:nvSpPr>
        <p:spPr>
          <a:xfrm>
            <a:off x="11065858" y="5280748"/>
            <a:ext cx="836582" cy="8365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71"/>
          <p:cNvSpPr>
            <a:spLocks noEditPoints="1"/>
          </p:cNvSpPr>
          <p:nvPr/>
        </p:nvSpPr>
        <p:spPr bwMode="auto">
          <a:xfrm>
            <a:off x="394929" y="3673485"/>
            <a:ext cx="417513" cy="360363"/>
          </a:xfrm>
          <a:custGeom>
            <a:avLst/>
            <a:gdLst>
              <a:gd name="T0" fmla="*/ 16 w 111"/>
              <a:gd name="T1" fmla="*/ 94 h 96"/>
              <a:gd name="T2" fmla="*/ 14 w 111"/>
              <a:gd name="T3" fmla="*/ 96 h 96"/>
              <a:gd name="T4" fmla="*/ 2 w 111"/>
              <a:gd name="T5" fmla="*/ 96 h 96"/>
              <a:gd name="T6" fmla="*/ 0 w 111"/>
              <a:gd name="T7" fmla="*/ 94 h 96"/>
              <a:gd name="T8" fmla="*/ 0 w 111"/>
              <a:gd name="T9" fmla="*/ 82 h 96"/>
              <a:gd name="T10" fmla="*/ 2 w 111"/>
              <a:gd name="T11" fmla="*/ 80 h 96"/>
              <a:gd name="T12" fmla="*/ 14 w 111"/>
              <a:gd name="T13" fmla="*/ 80 h 96"/>
              <a:gd name="T14" fmla="*/ 16 w 111"/>
              <a:gd name="T15" fmla="*/ 82 h 96"/>
              <a:gd name="T16" fmla="*/ 16 w 111"/>
              <a:gd name="T17" fmla="*/ 94 h 96"/>
              <a:gd name="T18" fmla="*/ 40 w 111"/>
              <a:gd name="T19" fmla="*/ 94 h 96"/>
              <a:gd name="T20" fmla="*/ 38 w 111"/>
              <a:gd name="T21" fmla="*/ 96 h 96"/>
              <a:gd name="T22" fmla="*/ 26 w 111"/>
              <a:gd name="T23" fmla="*/ 96 h 96"/>
              <a:gd name="T24" fmla="*/ 24 w 111"/>
              <a:gd name="T25" fmla="*/ 94 h 96"/>
              <a:gd name="T26" fmla="*/ 24 w 111"/>
              <a:gd name="T27" fmla="*/ 74 h 96"/>
              <a:gd name="T28" fmla="*/ 26 w 111"/>
              <a:gd name="T29" fmla="*/ 72 h 96"/>
              <a:gd name="T30" fmla="*/ 38 w 111"/>
              <a:gd name="T31" fmla="*/ 72 h 96"/>
              <a:gd name="T32" fmla="*/ 40 w 111"/>
              <a:gd name="T33" fmla="*/ 74 h 96"/>
              <a:gd name="T34" fmla="*/ 40 w 111"/>
              <a:gd name="T35" fmla="*/ 94 h 96"/>
              <a:gd name="T36" fmla="*/ 64 w 111"/>
              <a:gd name="T37" fmla="*/ 94 h 96"/>
              <a:gd name="T38" fmla="*/ 62 w 111"/>
              <a:gd name="T39" fmla="*/ 96 h 96"/>
              <a:gd name="T40" fmla="*/ 50 w 111"/>
              <a:gd name="T41" fmla="*/ 96 h 96"/>
              <a:gd name="T42" fmla="*/ 48 w 111"/>
              <a:gd name="T43" fmla="*/ 94 h 96"/>
              <a:gd name="T44" fmla="*/ 48 w 111"/>
              <a:gd name="T45" fmla="*/ 58 h 96"/>
              <a:gd name="T46" fmla="*/ 50 w 111"/>
              <a:gd name="T47" fmla="*/ 56 h 96"/>
              <a:gd name="T48" fmla="*/ 62 w 111"/>
              <a:gd name="T49" fmla="*/ 56 h 96"/>
              <a:gd name="T50" fmla="*/ 64 w 111"/>
              <a:gd name="T51" fmla="*/ 58 h 96"/>
              <a:gd name="T52" fmla="*/ 64 w 111"/>
              <a:gd name="T53" fmla="*/ 94 h 96"/>
              <a:gd name="T54" fmla="*/ 87 w 111"/>
              <a:gd name="T55" fmla="*/ 94 h 96"/>
              <a:gd name="T56" fmla="*/ 85 w 111"/>
              <a:gd name="T57" fmla="*/ 96 h 96"/>
              <a:gd name="T58" fmla="*/ 73 w 111"/>
              <a:gd name="T59" fmla="*/ 96 h 96"/>
              <a:gd name="T60" fmla="*/ 71 w 111"/>
              <a:gd name="T61" fmla="*/ 94 h 96"/>
              <a:gd name="T62" fmla="*/ 71 w 111"/>
              <a:gd name="T63" fmla="*/ 34 h 96"/>
              <a:gd name="T64" fmla="*/ 73 w 111"/>
              <a:gd name="T65" fmla="*/ 32 h 96"/>
              <a:gd name="T66" fmla="*/ 85 w 111"/>
              <a:gd name="T67" fmla="*/ 32 h 96"/>
              <a:gd name="T68" fmla="*/ 87 w 111"/>
              <a:gd name="T69" fmla="*/ 34 h 96"/>
              <a:gd name="T70" fmla="*/ 87 w 111"/>
              <a:gd name="T71" fmla="*/ 94 h 96"/>
              <a:gd name="T72" fmla="*/ 111 w 111"/>
              <a:gd name="T73" fmla="*/ 94 h 96"/>
              <a:gd name="T74" fmla="*/ 109 w 111"/>
              <a:gd name="T75" fmla="*/ 96 h 96"/>
              <a:gd name="T76" fmla="*/ 97 w 111"/>
              <a:gd name="T77" fmla="*/ 96 h 96"/>
              <a:gd name="T78" fmla="*/ 95 w 111"/>
              <a:gd name="T79" fmla="*/ 94 h 96"/>
              <a:gd name="T80" fmla="*/ 95 w 111"/>
              <a:gd name="T81" fmla="*/ 2 h 96"/>
              <a:gd name="T82" fmla="*/ 97 w 111"/>
              <a:gd name="T83" fmla="*/ 0 h 96"/>
              <a:gd name="T84" fmla="*/ 109 w 111"/>
              <a:gd name="T85" fmla="*/ 0 h 96"/>
              <a:gd name="T86" fmla="*/ 111 w 111"/>
              <a:gd name="T87" fmla="*/ 2 h 96"/>
              <a:gd name="T88" fmla="*/ 111 w 111"/>
              <a:gd name="T89" fmla="*/ 9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96">
                <a:moveTo>
                  <a:pt x="16" y="94"/>
                </a:moveTo>
                <a:cubicBezTo>
                  <a:pt x="16" y="95"/>
                  <a:pt x="15" y="96"/>
                  <a:pt x="14" y="96"/>
                </a:cubicBezTo>
                <a:cubicBezTo>
                  <a:pt x="2" y="96"/>
                  <a:pt x="2" y="96"/>
                  <a:pt x="2" y="96"/>
                </a:cubicBezTo>
                <a:cubicBezTo>
                  <a:pt x="0" y="96"/>
                  <a:pt x="0" y="95"/>
                  <a:pt x="0" y="94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1"/>
                  <a:pt x="0" y="80"/>
                  <a:pt x="2" y="80"/>
                </a:cubicBezTo>
                <a:cubicBezTo>
                  <a:pt x="14" y="80"/>
                  <a:pt x="14" y="80"/>
                  <a:pt x="14" y="80"/>
                </a:cubicBezTo>
                <a:cubicBezTo>
                  <a:pt x="15" y="80"/>
                  <a:pt x="16" y="81"/>
                  <a:pt x="16" y="82"/>
                </a:cubicBezTo>
                <a:lnTo>
                  <a:pt x="16" y="94"/>
                </a:lnTo>
                <a:close/>
                <a:moveTo>
                  <a:pt x="40" y="94"/>
                </a:moveTo>
                <a:cubicBezTo>
                  <a:pt x="40" y="95"/>
                  <a:pt x="39" y="96"/>
                  <a:pt x="38" y="96"/>
                </a:cubicBezTo>
                <a:cubicBezTo>
                  <a:pt x="26" y="96"/>
                  <a:pt x="26" y="96"/>
                  <a:pt x="26" y="96"/>
                </a:cubicBezTo>
                <a:cubicBezTo>
                  <a:pt x="24" y="96"/>
                  <a:pt x="24" y="95"/>
                  <a:pt x="24" y="94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3"/>
                  <a:pt x="24" y="72"/>
                  <a:pt x="26" y="72"/>
                </a:cubicBezTo>
                <a:cubicBezTo>
                  <a:pt x="38" y="72"/>
                  <a:pt x="38" y="72"/>
                  <a:pt x="38" y="72"/>
                </a:cubicBezTo>
                <a:cubicBezTo>
                  <a:pt x="39" y="72"/>
                  <a:pt x="40" y="73"/>
                  <a:pt x="40" y="74"/>
                </a:cubicBezTo>
                <a:lnTo>
                  <a:pt x="40" y="94"/>
                </a:lnTo>
                <a:close/>
                <a:moveTo>
                  <a:pt x="64" y="94"/>
                </a:moveTo>
                <a:cubicBezTo>
                  <a:pt x="64" y="95"/>
                  <a:pt x="63" y="96"/>
                  <a:pt x="62" y="96"/>
                </a:cubicBezTo>
                <a:cubicBezTo>
                  <a:pt x="50" y="96"/>
                  <a:pt x="50" y="96"/>
                  <a:pt x="50" y="96"/>
                </a:cubicBezTo>
                <a:cubicBezTo>
                  <a:pt x="48" y="96"/>
                  <a:pt x="48" y="95"/>
                  <a:pt x="48" y="94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7"/>
                  <a:pt x="48" y="56"/>
                  <a:pt x="50" y="56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6"/>
                  <a:pt x="64" y="57"/>
                  <a:pt x="64" y="58"/>
                </a:cubicBezTo>
                <a:lnTo>
                  <a:pt x="64" y="94"/>
                </a:lnTo>
                <a:close/>
                <a:moveTo>
                  <a:pt x="87" y="94"/>
                </a:moveTo>
                <a:cubicBezTo>
                  <a:pt x="87" y="95"/>
                  <a:pt x="87" y="96"/>
                  <a:pt x="85" y="96"/>
                </a:cubicBezTo>
                <a:cubicBezTo>
                  <a:pt x="73" y="96"/>
                  <a:pt x="73" y="96"/>
                  <a:pt x="73" y="96"/>
                </a:cubicBezTo>
                <a:cubicBezTo>
                  <a:pt x="72" y="96"/>
                  <a:pt x="71" y="95"/>
                  <a:pt x="71" y="94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3"/>
                  <a:pt x="72" y="32"/>
                  <a:pt x="73" y="32"/>
                </a:cubicBezTo>
                <a:cubicBezTo>
                  <a:pt x="85" y="32"/>
                  <a:pt x="85" y="32"/>
                  <a:pt x="85" y="32"/>
                </a:cubicBezTo>
                <a:cubicBezTo>
                  <a:pt x="87" y="32"/>
                  <a:pt x="87" y="33"/>
                  <a:pt x="87" y="34"/>
                </a:cubicBezTo>
                <a:lnTo>
                  <a:pt x="87" y="94"/>
                </a:lnTo>
                <a:close/>
                <a:moveTo>
                  <a:pt x="111" y="94"/>
                </a:moveTo>
                <a:cubicBezTo>
                  <a:pt x="111" y="95"/>
                  <a:pt x="111" y="96"/>
                  <a:pt x="109" y="96"/>
                </a:cubicBezTo>
                <a:cubicBezTo>
                  <a:pt x="97" y="96"/>
                  <a:pt x="97" y="96"/>
                  <a:pt x="97" y="96"/>
                </a:cubicBezTo>
                <a:cubicBezTo>
                  <a:pt x="96" y="96"/>
                  <a:pt x="95" y="95"/>
                  <a:pt x="95" y="94"/>
                </a:cubicBezTo>
                <a:cubicBezTo>
                  <a:pt x="95" y="2"/>
                  <a:pt x="95" y="2"/>
                  <a:pt x="95" y="2"/>
                </a:cubicBezTo>
                <a:cubicBezTo>
                  <a:pt x="95" y="1"/>
                  <a:pt x="96" y="0"/>
                  <a:pt x="97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1" y="0"/>
                  <a:pt x="111" y="1"/>
                  <a:pt x="111" y="2"/>
                </a:cubicBezTo>
                <a:lnTo>
                  <a:pt x="111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324"/>
          <p:cNvSpPr/>
          <p:nvPr/>
        </p:nvSpPr>
        <p:spPr>
          <a:xfrm>
            <a:off x="1114730" y="1918579"/>
            <a:ext cx="959466" cy="69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환경 방침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Rectangle 325"/>
          <p:cNvSpPr/>
          <p:nvPr/>
        </p:nvSpPr>
        <p:spPr>
          <a:xfrm>
            <a:off x="1157782" y="3542886"/>
            <a:ext cx="959466" cy="69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경영 방침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9" name="Rectangle 326"/>
          <p:cNvSpPr/>
          <p:nvPr/>
        </p:nvSpPr>
        <p:spPr>
          <a:xfrm>
            <a:off x="1178905" y="5169850"/>
            <a:ext cx="967291" cy="69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품질 방침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EB615AAE-3FC6-493B-AD2D-F98B3793DFAE}"/>
              </a:ext>
            </a:extLst>
          </p:cNvPr>
          <p:cNvSpPr/>
          <p:nvPr/>
        </p:nvSpPr>
        <p:spPr>
          <a:xfrm>
            <a:off x="384332" y="5299471"/>
            <a:ext cx="510708" cy="439026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구름 8">
            <a:extLst>
              <a:ext uri="{FF2B5EF4-FFF2-40B4-BE49-F238E27FC236}">
                <a16:creationId xmlns:a16="http://schemas.microsoft.com/office/drawing/2014/main" id="{FD6F639D-1E3F-418A-A880-B91A453C7A7D}"/>
              </a:ext>
            </a:extLst>
          </p:cNvPr>
          <p:cNvSpPr/>
          <p:nvPr/>
        </p:nvSpPr>
        <p:spPr>
          <a:xfrm>
            <a:off x="319821" y="2026587"/>
            <a:ext cx="598205" cy="4492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009">
            <a:extLst>
              <a:ext uri="{FF2B5EF4-FFF2-40B4-BE49-F238E27FC236}">
                <a16:creationId xmlns:a16="http://schemas.microsoft.com/office/drawing/2014/main" id="{41031A4A-F74C-4919-9897-DA58455FB15D}"/>
              </a:ext>
            </a:extLst>
          </p:cNvPr>
          <p:cNvSpPr/>
          <p:nvPr/>
        </p:nvSpPr>
        <p:spPr>
          <a:xfrm>
            <a:off x="2117248" y="3312675"/>
            <a:ext cx="4999513" cy="128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신 성장동력사업 조기 개발 및 추진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신규 수익사업 발굴 활동의 다양화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전사적 원가절감 활동 전개 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  <p:sp>
        <p:nvSpPr>
          <p:cNvPr id="31" name="Rectangle 2009">
            <a:extLst>
              <a:ext uri="{FF2B5EF4-FFF2-40B4-BE49-F238E27FC236}">
                <a16:creationId xmlns:a16="http://schemas.microsoft.com/office/drawing/2014/main" id="{504C21C0-E121-4704-AE2B-A1D115894D0A}"/>
              </a:ext>
            </a:extLst>
          </p:cNvPr>
          <p:cNvSpPr/>
          <p:nvPr/>
        </p:nvSpPr>
        <p:spPr>
          <a:xfrm>
            <a:off x="2117247" y="4874929"/>
            <a:ext cx="4999513" cy="128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고객 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LOT 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합격률 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100%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고객 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CLAIM ZERO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공정 불량률 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900ppm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 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  <p:pic>
        <p:nvPicPr>
          <p:cNvPr id="15" name="그래픽 14" descr="문서">
            <a:extLst>
              <a:ext uri="{FF2B5EF4-FFF2-40B4-BE49-F238E27FC236}">
                <a16:creationId xmlns:a16="http://schemas.microsoft.com/office/drawing/2014/main" id="{A2F076B5-36D0-4A5C-9B42-D70EC789A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768" y="1787980"/>
            <a:ext cx="3799456" cy="37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544" y="170489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Overseas Network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544" y="919819"/>
            <a:ext cx="425789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해외 네트워크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375" y="2177383"/>
            <a:ext cx="45719" cy="4468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78362A-4FD7-404F-A261-4439ECED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4" y="1781593"/>
            <a:ext cx="10885422" cy="4955826"/>
          </a:xfrm>
          <a:prstGeom prst="rect">
            <a:avLst/>
          </a:prstGeom>
        </p:spPr>
      </p:pic>
      <p:sp>
        <p:nvSpPr>
          <p:cNvPr id="14" name="설명선: 굽은 이중선(테두리 및 강조선) 13">
            <a:extLst>
              <a:ext uri="{FF2B5EF4-FFF2-40B4-BE49-F238E27FC236}">
                <a16:creationId xmlns:a16="http://schemas.microsoft.com/office/drawing/2014/main" id="{94F6C895-AA16-46E1-8635-7FA02B9100AF}"/>
              </a:ext>
            </a:extLst>
          </p:cNvPr>
          <p:cNvSpPr/>
          <p:nvPr/>
        </p:nvSpPr>
        <p:spPr>
          <a:xfrm>
            <a:off x="2008578" y="2817266"/>
            <a:ext cx="3253232" cy="1706478"/>
          </a:xfrm>
          <a:prstGeom prst="accentBorderCallout3">
            <a:avLst>
              <a:gd name="adj1" fmla="val 18750"/>
              <a:gd name="adj2" fmla="val -3402"/>
              <a:gd name="adj3" fmla="val 18750"/>
              <a:gd name="adj4" fmla="val -17653"/>
              <a:gd name="adj5" fmla="val 115981"/>
              <a:gd name="adj6" fmla="val -17160"/>
              <a:gd name="adj7" fmla="val 115333"/>
              <a:gd name="adj8" fmla="val 170655"/>
            </a:avLst>
          </a:prstGeom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dirty="0"/>
              <a:t>베트남 </a:t>
            </a:r>
            <a:r>
              <a:rPr lang="ko-KR" altLang="en-US" sz="2000" b="1" u="sng" dirty="0" err="1"/>
              <a:t>푸토</a:t>
            </a:r>
            <a:r>
              <a:rPr lang="ko-KR" altLang="en-US" sz="2000" b="1" u="sng" dirty="0"/>
              <a:t> 공장 </a:t>
            </a:r>
            <a:r>
              <a:rPr lang="en-US" altLang="ko-KR" sz="2000" b="1" u="sng" dirty="0"/>
              <a:t>(A,B</a:t>
            </a:r>
            <a:r>
              <a:rPr lang="ko-KR" altLang="en-US" sz="2000" b="1" u="sng" dirty="0"/>
              <a:t>동</a:t>
            </a:r>
            <a:r>
              <a:rPr lang="en-US" altLang="ko-KR" sz="2000" b="1" u="sng" dirty="0"/>
              <a:t>)</a:t>
            </a:r>
          </a:p>
          <a:p>
            <a:pPr algn="ctr"/>
            <a:r>
              <a:rPr lang="en-US" altLang="ko-KR" dirty="0"/>
              <a:t>CORD ASSY </a:t>
            </a:r>
            <a:r>
              <a:rPr lang="ko-KR" altLang="en-US" dirty="0"/>
              <a:t>및 </a:t>
            </a:r>
            <a:r>
              <a:rPr lang="ko-KR" altLang="en-US" dirty="0" err="1"/>
              <a:t>시출</a:t>
            </a:r>
            <a:endParaRPr lang="en-US" altLang="ko-KR" dirty="0"/>
          </a:p>
          <a:p>
            <a:pPr algn="ctr"/>
            <a:r>
              <a:rPr lang="ko-KR" altLang="en-US" dirty="0" err="1"/>
              <a:t>하네스</a:t>
            </a:r>
            <a:r>
              <a:rPr lang="ko-KR" altLang="en-US" dirty="0"/>
              <a:t> 제품 </a:t>
            </a:r>
            <a:r>
              <a:rPr lang="en-US" altLang="ko-KR" dirty="0"/>
              <a:t>ASSY</a:t>
            </a:r>
          </a:p>
          <a:p>
            <a:pPr algn="ctr"/>
            <a:r>
              <a:rPr lang="en-US" altLang="ko-KR" dirty="0"/>
              <a:t> LS</a:t>
            </a:r>
            <a:r>
              <a:rPr lang="ko-KR" altLang="en-US" dirty="0"/>
              <a:t>산전 차단기</a:t>
            </a:r>
            <a:endParaRPr lang="en-US" altLang="ko-KR" dirty="0"/>
          </a:p>
          <a:p>
            <a:pPr algn="ctr"/>
            <a:r>
              <a:rPr lang="ko-KR" altLang="en-US" sz="1400" dirty="0"/>
              <a:t>지역 </a:t>
            </a:r>
            <a:r>
              <a:rPr lang="en-US" altLang="ko-KR" sz="1400" dirty="0"/>
              <a:t>: PHU THO</a:t>
            </a:r>
            <a:endParaRPr lang="ko-KR" altLang="en-US" sz="1400" dirty="0"/>
          </a:p>
        </p:txBody>
      </p:sp>
      <p:sp>
        <p:nvSpPr>
          <p:cNvPr id="18" name="설명선: 굽은 이중선(테두리 및 강조선) 17">
            <a:extLst>
              <a:ext uri="{FF2B5EF4-FFF2-40B4-BE49-F238E27FC236}">
                <a16:creationId xmlns:a16="http://schemas.microsoft.com/office/drawing/2014/main" id="{B3031015-E4D2-44B0-92F0-390F2EE10E2E}"/>
              </a:ext>
            </a:extLst>
          </p:cNvPr>
          <p:cNvSpPr/>
          <p:nvPr/>
        </p:nvSpPr>
        <p:spPr>
          <a:xfrm flipH="1">
            <a:off x="6695451" y="1869473"/>
            <a:ext cx="2438400" cy="1251617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36073"/>
              <a:gd name="adj8" fmla="val -32822"/>
            </a:avLst>
          </a:prstGeom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dirty="0"/>
              <a:t>한국 본사</a:t>
            </a:r>
            <a:endParaRPr lang="en-US" altLang="ko-KR" sz="2000" b="1" u="sng" dirty="0"/>
          </a:p>
          <a:p>
            <a:pPr algn="ctr"/>
            <a:r>
              <a:rPr lang="ko-KR" altLang="en-US" dirty="0"/>
              <a:t>경영 및 개발</a:t>
            </a:r>
            <a:endParaRPr lang="en-US" altLang="ko-KR" dirty="0"/>
          </a:p>
          <a:p>
            <a:pPr algn="ctr"/>
            <a:r>
              <a:rPr lang="ko-KR" altLang="en-US" sz="1400" dirty="0"/>
              <a:t>지역 </a:t>
            </a:r>
            <a:r>
              <a:rPr lang="en-US" altLang="ko-KR" sz="1400" dirty="0"/>
              <a:t>: </a:t>
            </a:r>
            <a:r>
              <a:rPr lang="ko-KR" altLang="en-US" sz="1400" dirty="0"/>
              <a:t>청주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E6D004-DF7E-4EAC-B148-B1BBCCA3A408}"/>
              </a:ext>
            </a:extLst>
          </p:cNvPr>
          <p:cNvSpPr txBox="1"/>
          <p:nvPr/>
        </p:nvSpPr>
        <p:spPr>
          <a:xfrm>
            <a:off x="7585788" y="4581331"/>
            <a:ext cx="76511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E367F4-F61D-4B70-A07F-4CCDA78A3C85}"/>
              </a:ext>
            </a:extLst>
          </p:cNvPr>
          <p:cNvSpPr txBox="1"/>
          <p:nvPr/>
        </p:nvSpPr>
        <p:spPr>
          <a:xfrm>
            <a:off x="9511005" y="3558074"/>
            <a:ext cx="92062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6" name="그래픽 25" descr="지구본: 아시아 및 오스트레일리아 ">
            <a:extLst>
              <a:ext uri="{FF2B5EF4-FFF2-40B4-BE49-F238E27FC236}">
                <a16:creationId xmlns:a16="http://schemas.microsoft.com/office/drawing/2014/main" id="{6696492E-5A18-4245-ACFF-7E185A47F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7067" y="1704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9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544" y="170489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Overseas Network 2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544" y="919819"/>
            <a:ext cx="425789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해외 네트워크</a:t>
            </a:r>
            <a:endParaRPr lang="en-US" sz="5000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117" y="2037424"/>
            <a:ext cx="45719" cy="4468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E563FFCD-53CD-4D5B-8980-FD738F7F02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187591"/>
              </p:ext>
            </p:extLst>
          </p:nvPr>
        </p:nvGraphicFramePr>
        <p:xfrm>
          <a:off x="365544" y="2037424"/>
          <a:ext cx="5409614" cy="4468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310F808A-2572-438D-A061-7C4DCF253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505798"/>
              </p:ext>
            </p:extLst>
          </p:nvPr>
        </p:nvGraphicFramePr>
        <p:xfrm>
          <a:off x="4799013" y="1350707"/>
          <a:ext cx="6981723" cy="515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FF2CBA-EC17-4C75-94D6-433327CE3DEB}"/>
              </a:ext>
            </a:extLst>
          </p:cNvPr>
          <p:cNvSpPr txBox="1"/>
          <p:nvPr/>
        </p:nvSpPr>
        <p:spPr>
          <a:xfrm>
            <a:off x="4957666" y="2112068"/>
            <a:ext cx="113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본 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6FB2F-A8BD-4803-A490-BC3EBF9EB9D8}"/>
              </a:ext>
            </a:extLst>
          </p:cNvPr>
          <p:cNvSpPr txBox="1"/>
          <p:nvPr/>
        </p:nvSpPr>
        <p:spPr>
          <a:xfrm>
            <a:off x="5366412" y="3634758"/>
            <a:ext cx="113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A</a:t>
            </a:r>
            <a:r>
              <a:rPr lang="ko-KR" altLang="en-US" sz="3200" b="1" dirty="0"/>
              <a:t> 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ADCF7-E79E-4497-8746-EDFF419A06A7}"/>
              </a:ext>
            </a:extLst>
          </p:cNvPr>
          <p:cNvSpPr txBox="1"/>
          <p:nvPr/>
        </p:nvSpPr>
        <p:spPr>
          <a:xfrm>
            <a:off x="4957666" y="5157448"/>
            <a:ext cx="113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B</a:t>
            </a:r>
            <a:r>
              <a:rPr lang="ko-KR" altLang="en-US" sz="3200" b="1" dirty="0"/>
              <a:t> 동</a:t>
            </a:r>
          </a:p>
        </p:txBody>
      </p:sp>
      <p:pic>
        <p:nvPicPr>
          <p:cNvPr id="16" name="그래픽 15" descr="지구본: 아시아 및 오스트레일리아 ">
            <a:extLst>
              <a:ext uri="{FF2B5EF4-FFF2-40B4-BE49-F238E27FC236}">
                <a16:creationId xmlns:a16="http://schemas.microsoft.com/office/drawing/2014/main" id="{5B6A4678-180D-411A-A74B-9CA8418F6D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7067" y="1704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415" y="58045"/>
            <a:ext cx="60632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시설 외관</a:t>
            </a:r>
            <a:endParaRPr lang="en-US" sz="5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 rot="5400000" flipH="1">
            <a:off x="1744172" y="-514939"/>
            <a:ext cx="84225" cy="29537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9ED035A8-DB59-4BD4-A878-D4A8E5BA0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302017"/>
              </p:ext>
            </p:extLst>
          </p:nvPr>
        </p:nvGraphicFramePr>
        <p:xfrm>
          <a:off x="1854719" y="11208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1609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brow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1051</Words>
  <Application>Microsoft Office PowerPoint</Application>
  <PresentationFormat>와이드스크린</PresentationFormat>
  <Paragraphs>428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Lato</vt:lpstr>
      <vt:lpstr>Lato Light</vt:lpstr>
      <vt:lpstr>Montserrat</vt:lpstr>
      <vt:lpstr>Noto Sans CJK KR Bold</vt:lpstr>
      <vt:lpstr>Noto Sans CJK KR Light</vt:lpstr>
      <vt:lpstr>나눔고딕 ExtraBold</vt:lpstr>
      <vt:lpstr>나눔스퀘어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dlehdtn8996@naver.com</cp:lastModifiedBy>
  <cp:revision>156</cp:revision>
  <dcterms:created xsi:type="dcterms:W3CDTF">2018-08-21T13:08:41Z</dcterms:created>
  <dcterms:modified xsi:type="dcterms:W3CDTF">2019-07-15T07:35:51Z</dcterms:modified>
</cp:coreProperties>
</file>